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6" r:id="rId5"/>
    <p:sldId id="257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8C8C8"/>
    <a:srgbClr val="C5C5C5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4" d="100"/>
          <a:sy n="124" d="100"/>
        </p:scale>
        <p:origin x="403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2F0F9C-BA95-C1DA-F0F2-63609D130E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C71F37-D334-217B-F5FB-2B25D73A80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6286A-B0CD-45CC-AB4F-B617D20324C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C5C8E2-D1D8-EA20-0F5D-512235A3FD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64435-41AB-9661-DE4E-8337BB75B0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A3511-3ED4-43D3-9C7F-DBD7A7373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7409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CA3BD-9F3F-44A1-81D6-F20BB230F0F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A152C-DCFF-44D8-B208-D7BF10680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5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A152C-DCFF-44D8-B208-D7BF10680F2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16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A152C-DCFF-44D8-B208-D7BF10680F2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928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/End Page">
    <p:bg>
      <p:bgPr>
        <a:solidFill>
          <a:srgbClr val="005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27A38F6-6045-57CC-151C-848AB666F1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317499"/>
            <a:ext cx="4717163" cy="14319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/>
              <a:t>Click to add acknowledgements</a:t>
            </a:r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EF4849-FDEB-AF23-C62A-153DFDEA8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501" y="5328960"/>
            <a:ext cx="11556999" cy="123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65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with Image">
    <p:bg>
      <p:bgPr>
        <a:solidFill>
          <a:srgbClr val="005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4BFE-99B5-A196-81BA-320AF3218D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2546349"/>
            <a:ext cx="4716463" cy="2563813"/>
          </a:xfrm>
        </p:spPr>
        <p:txBody>
          <a:bodyPr tIns="126000" anchor="t" anchorCtr="0"/>
          <a:lstStyle>
            <a:lvl1pPr>
              <a:lnSpc>
                <a:spcPct val="85000"/>
              </a:lnSpc>
              <a:defRPr sz="4500" b="1" spc="-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chapter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441CF-44DD-D3C4-30AF-3817AA7E483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7501" y="282575"/>
            <a:ext cx="1785937" cy="146685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500" b="1" spc="-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XX</a:t>
            </a:r>
            <a:endParaRPr lang="en-US" dirty="0"/>
          </a:p>
        </p:txBody>
      </p:sp>
      <p:sp>
        <p:nvSpPr>
          <p:cNvPr id="5" name="HandelsbankenLogo">
            <a:extLst>
              <a:ext uri="{FF2B5EF4-FFF2-40B4-BE49-F238E27FC236}">
                <a16:creationId xmlns:a16="http://schemas.microsoft.com/office/drawing/2014/main" id="{E11F3C4A-E445-53D4-5132-D32573296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24995" y="6378670"/>
            <a:ext cx="1548000" cy="165362"/>
          </a:xfrm>
          <a:custGeom>
            <a:avLst/>
            <a:gdLst>
              <a:gd name="connsiteX0" fmla="*/ 1314325 w 1314324"/>
              <a:gd name="connsiteY0" fmla="*/ 72736 h 140400"/>
              <a:gd name="connsiteX1" fmla="*/ 1314325 w 1314324"/>
              <a:gd name="connsiteY1" fmla="*/ 138060 h 140400"/>
              <a:gd name="connsiteX2" fmla="*/ 1285270 w 1314324"/>
              <a:gd name="connsiteY2" fmla="*/ 138060 h 140400"/>
              <a:gd name="connsiteX3" fmla="*/ 1285270 w 1314324"/>
              <a:gd name="connsiteY3" fmla="*/ 83655 h 140400"/>
              <a:gd name="connsiteX4" fmla="*/ 1267718 w 1314324"/>
              <a:gd name="connsiteY4" fmla="*/ 60061 h 140400"/>
              <a:gd name="connsiteX5" fmla="*/ 1249003 w 1314324"/>
              <a:gd name="connsiteY5" fmla="*/ 82290 h 140400"/>
              <a:gd name="connsiteX6" fmla="*/ 1249003 w 1314324"/>
              <a:gd name="connsiteY6" fmla="*/ 138060 h 140400"/>
              <a:gd name="connsiteX7" fmla="*/ 1219948 w 1314324"/>
              <a:gd name="connsiteY7" fmla="*/ 138060 h 140400"/>
              <a:gd name="connsiteX8" fmla="*/ 1219948 w 1314324"/>
              <a:gd name="connsiteY8" fmla="*/ 37831 h 140400"/>
              <a:gd name="connsiteX9" fmla="*/ 1246272 w 1314324"/>
              <a:gd name="connsiteY9" fmla="*/ 37831 h 140400"/>
              <a:gd name="connsiteX10" fmla="*/ 1246272 w 1314324"/>
              <a:gd name="connsiteY10" fmla="*/ 50896 h 140400"/>
              <a:gd name="connsiteX11" fmla="*/ 1278644 w 1314324"/>
              <a:gd name="connsiteY11" fmla="*/ 35491 h 140400"/>
              <a:gd name="connsiteX12" fmla="*/ 1314325 w 1314324"/>
              <a:gd name="connsiteY12" fmla="*/ 72736 h 140400"/>
              <a:gd name="connsiteX13" fmla="*/ 1210704 w 1314324"/>
              <a:gd name="connsiteY13" fmla="*/ 94770 h 140400"/>
              <a:gd name="connsiteX14" fmla="*/ 1139334 w 1314324"/>
              <a:gd name="connsiteY14" fmla="*/ 94770 h 140400"/>
              <a:gd name="connsiteX15" fmla="*/ 1162732 w 1314324"/>
              <a:gd name="connsiteY15" fmla="*/ 118950 h 140400"/>
              <a:gd name="connsiteX16" fmla="*/ 1181064 w 1314324"/>
              <a:gd name="connsiteY16" fmla="*/ 106275 h 140400"/>
              <a:gd name="connsiteX17" fmla="*/ 1209339 w 1314324"/>
              <a:gd name="connsiteY17" fmla="*/ 106275 h 140400"/>
              <a:gd name="connsiteX18" fmla="*/ 1160398 w 1314324"/>
              <a:gd name="connsiteY18" fmla="*/ 140400 h 140400"/>
              <a:gd name="connsiteX19" fmla="*/ 1109304 w 1314324"/>
              <a:gd name="connsiteY19" fmla="*/ 87945 h 140400"/>
              <a:gd name="connsiteX20" fmla="*/ 1161569 w 1314324"/>
              <a:gd name="connsiteY20" fmla="*/ 35491 h 140400"/>
              <a:gd name="connsiteX21" fmla="*/ 1210705 w 1314324"/>
              <a:gd name="connsiteY21" fmla="*/ 94770 h 140400"/>
              <a:gd name="connsiteX22" fmla="*/ 1181064 w 1314324"/>
              <a:gd name="connsiteY22" fmla="*/ 77610 h 140400"/>
              <a:gd name="connsiteX23" fmla="*/ 1160788 w 1314324"/>
              <a:gd name="connsiteY23" fmla="*/ 58111 h 140400"/>
              <a:gd name="connsiteX24" fmla="*/ 1139920 w 1314324"/>
              <a:gd name="connsiteY24" fmla="*/ 77610 h 140400"/>
              <a:gd name="connsiteX25" fmla="*/ 1181064 w 1314324"/>
              <a:gd name="connsiteY25" fmla="*/ 77610 h 140400"/>
              <a:gd name="connsiteX26" fmla="*/ 1114165 w 1314324"/>
              <a:gd name="connsiteY26" fmla="*/ 38610 h 140400"/>
              <a:gd name="connsiteX27" fmla="*/ 1081996 w 1314324"/>
              <a:gd name="connsiteY27" fmla="*/ 38610 h 140400"/>
              <a:gd name="connsiteX28" fmla="*/ 1046892 w 1314324"/>
              <a:gd name="connsiteY28" fmla="*/ 78389 h 140400"/>
              <a:gd name="connsiteX29" fmla="*/ 1046892 w 1314324"/>
              <a:gd name="connsiteY29" fmla="*/ 0 h 140400"/>
              <a:gd name="connsiteX30" fmla="*/ 1017837 w 1314324"/>
              <a:gd name="connsiteY30" fmla="*/ 0 h 140400"/>
              <a:gd name="connsiteX31" fmla="*/ 1017837 w 1314324"/>
              <a:gd name="connsiteY31" fmla="*/ 138059 h 140400"/>
              <a:gd name="connsiteX32" fmla="*/ 1046892 w 1314324"/>
              <a:gd name="connsiteY32" fmla="*/ 138059 h 140400"/>
              <a:gd name="connsiteX33" fmla="*/ 1046892 w 1314324"/>
              <a:gd name="connsiteY33" fmla="*/ 110563 h 140400"/>
              <a:gd name="connsiteX34" fmla="*/ 1059956 w 1314324"/>
              <a:gd name="connsiteY34" fmla="*/ 96524 h 140400"/>
              <a:gd name="connsiteX35" fmla="*/ 1086475 w 1314324"/>
              <a:gd name="connsiteY35" fmla="*/ 138059 h 140400"/>
              <a:gd name="connsiteX36" fmla="*/ 1117872 w 1314324"/>
              <a:gd name="connsiteY36" fmla="*/ 138059 h 140400"/>
              <a:gd name="connsiteX37" fmla="*/ 1077313 w 1314324"/>
              <a:gd name="connsiteY37" fmla="*/ 78194 h 140400"/>
              <a:gd name="connsiteX38" fmla="*/ 1114165 w 1314324"/>
              <a:gd name="connsiteY38" fmla="*/ 38610 h 140400"/>
              <a:gd name="connsiteX39" fmla="*/ 970425 w 1314324"/>
              <a:gd name="connsiteY39" fmla="*/ 35491 h 140400"/>
              <a:gd name="connsiteX40" fmla="*/ 938053 w 1314324"/>
              <a:gd name="connsiteY40" fmla="*/ 50896 h 140400"/>
              <a:gd name="connsiteX41" fmla="*/ 938053 w 1314324"/>
              <a:gd name="connsiteY41" fmla="*/ 37831 h 140400"/>
              <a:gd name="connsiteX42" fmla="*/ 911729 w 1314324"/>
              <a:gd name="connsiteY42" fmla="*/ 37831 h 140400"/>
              <a:gd name="connsiteX43" fmla="*/ 911729 w 1314324"/>
              <a:gd name="connsiteY43" fmla="*/ 138060 h 140400"/>
              <a:gd name="connsiteX44" fmla="*/ 940784 w 1314324"/>
              <a:gd name="connsiteY44" fmla="*/ 138060 h 140400"/>
              <a:gd name="connsiteX45" fmla="*/ 940784 w 1314324"/>
              <a:gd name="connsiteY45" fmla="*/ 82290 h 140400"/>
              <a:gd name="connsiteX46" fmla="*/ 959499 w 1314324"/>
              <a:gd name="connsiteY46" fmla="*/ 60061 h 140400"/>
              <a:gd name="connsiteX47" fmla="*/ 977050 w 1314324"/>
              <a:gd name="connsiteY47" fmla="*/ 83655 h 140400"/>
              <a:gd name="connsiteX48" fmla="*/ 977050 w 1314324"/>
              <a:gd name="connsiteY48" fmla="*/ 138060 h 140400"/>
              <a:gd name="connsiteX49" fmla="*/ 1006106 w 1314324"/>
              <a:gd name="connsiteY49" fmla="*/ 138060 h 140400"/>
              <a:gd name="connsiteX50" fmla="*/ 1006106 w 1314324"/>
              <a:gd name="connsiteY50" fmla="*/ 72736 h 140400"/>
              <a:gd name="connsiteX51" fmla="*/ 970425 w 1314324"/>
              <a:gd name="connsiteY51" fmla="*/ 35491 h 140400"/>
              <a:gd name="connsiteX52" fmla="*/ 898811 w 1314324"/>
              <a:gd name="connsiteY52" fmla="*/ 124605 h 140400"/>
              <a:gd name="connsiteX53" fmla="*/ 899786 w 1314324"/>
              <a:gd name="connsiteY53" fmla="*/ 138059 h 140400"/>
              <a:gd name="connsiteX54" fmla="*/ 873072 w 1314324"/>
              <a:gd name="connsiteY54" fmla="*/ 138059 h 140400"/>
              <a:gd name="connsiteX55" fmla="*/ 873072 w 1314324"/>
              <a:gd name="connsiteY55" fmla="*/ 124605 h 140400"/>
              <a:gd name="connsiteX56" fmla="*/ 837196 w 1314324"/>
              <a:gd name="connsiteY56" fmla="*/ 140400 h 140400"/>
              <a:gd name="connsiteX57" fmla="*/ 803655 w 1314324"/>
              <a:gd name="connsiteY57" fmla="*/ 112125 h 140400"/>
              <a:gd name="connsiteX58" fmla="*/ 838757 w 1314324"/>
              <a:gd name="connsiteY58" fmla="*/ 79560 h 140400"/>
              <a:gd name="connsiteX59" fmla="*/ 869755 w 1314324"/>
              <a:gd name="connsiteY59" fmla="*/ 67276 h 140400"/>
              <a:gd name="connsiteX60" fmla="*/ 852407 w 1314324"/>
              <a:gd name="connsiteY60" fmla="*/ 55576 h 140400"/>
              <a:gd name="connsiteX61" fmla="*/ 834464 w 1314324"/>
              <a:gd name="connsiteY61" fmla="*/ 68251 h 140400"/>
              <a:gd name="connsiteX62" fmla="*/ 807360 w 1314324"/>
              <a:gd name="connsiteY62" fmla="*/ 68251 h 140400"/>
              <a:gd name="connsiteX63" fmla="*/ 854358 w 1314324"/>
              <a:gd name="connsiteY63" fmla="*/ 35491 h 140400"/>
              <a:gd name="connsiteX64" fmla="*/ 898811 w 1314324"/>
              <a:gd name="connsiteY64" fmla="*/ 70981 h 140400"/>
              <a:gd name="connsiteX65" fmla="*/ 898811 w 1314324"/>
              <a:gd name="connsiteY65" fmla="*/ 124605 h 140400"/>
              <a:gd name="connsiteX66" fmla="*/ 869755 w 1314324"/>
              <a:gd name="connsiteY66" fmla="*/ 90286 h 140400"/>
              <a:gd name="connsiteX67" fmla="*/ 849285 w 1314324"/>
              <a:gd name="connsiteY67" fmla="*/ 96720 h 140400"/>
              <a:gd name="connsiteX68" fmla="*/ 833684 w 1314324"/>
              <a:gd name="connsiteY68" fmla="*/ 109590 h 140400"/>
              <a:gd name="connsiteX69" fmla="*/ 848114 w 1314324"/>
              <a:gd name="connsiteY69" fmla="*/ 121290 h 140400"/>
              <a:gd name="connsiteX70" fmla="*/ 869755 w 1314324"/>
              <a:gd name="connsiteY70" fmla="*/ 97111 h 140400"/>
              <a:gd name="connsiteX71" fmla="*/ 869755 w 1314324"/>
              <a:gd name="connsiteY71" fmla="*/ 90286 h 140400"/>
              <a:gd name="connsiteX72" fmla="*/ 798304 w 1314324"/>
              <a:gd name="connsiteY72" fmla="*/ 86774 h 140400"/>
              <a:gd name="connsiteX73" fmla="*/ 754040 w 1314324"/>
              <a:gd name="connsiteY73" fmla="*/ 140398 h 140400"/>
              <a:gd name="connsiteX74" fmla="*/ 721670 w 1314324"/>
              <a:gd name="connsiteY74" fmla="*/ 124603 h 140400"/>
              <a:gd name="connsiteX75" fmla="*/ 721670 w 1314324"/>
              <a:gd name="connsiteY75" fmla="*/ 138059 h 140400"/>
              <a:gd name="connsiteX76" fmla="*/ 695345 w 1314324"/>
              <a:gd name="connsiteY76" fmla="*/ 138059 h 140400"/>
              <a:gd name="connsiteX77" fmla="*/ 695345 w 1314324"/>
              <a:gd name="connsiteY77" fmla="*/ 0 h 140400"/>
              <a:gd name="connsiteX78" fmla="*/ 724400 w 1314324"/>
              <a:gd name="connsiteY78" fmla="*/ 0 h 140400"/>
              <a:gd name="connsiteX79" fmla="*/ 724400 w 1314324"/>
              <a:gd name="connsiteY79" fmla="*/ 46604 h 140400"/>
              <a:gd name="connsiteX80" fmla="*/ 754040 w 1314324"/>
              <a:gd name="connsiteY80" fmla="*/ 35490 h 140400"/>
              <a:gd name="connsiteX81" fmla="*/ 798304 w 1314324"/>
              <a:gd name="connsiteY81" fmla="*/ 86774 h 140400"/>
              <a:gd name="connsiteX82" fmla="*/ 768274 w 1314324"/>
              <a:gd name="connsiteY82" fmla="*/ 87749 h 140400"/>
              <a:gd name="connsiteX83" fmla="*/ 746434 w 1314324"/>
              <a:gd name="connsiteY83" fmla="*/ 57914 h 140400"/>
              <a:gd name="connsiteX84" fmla="*/ 724400 w 1314324"/>
              <a:gd name="connsiteY84" fmla="*/ 89309 h 140400"/>
              <a:gd name="connsiteX85" fmla="*/ 746434 w 1314324"/>
              <a:gd name="connsiteY85" fmla="*/ 118948 h 140400"/>
              <a:gd name="connsiteX86" fmla="*/ 768274 w 1314324"/>
              <a:gd name="connsiteY86" fmla="*/ 87749 h 140400"/>
              <a:gd name="connsiteX87" fmla="*/ 653707 w 1314324"/>
              <a:gd name="connsiteY87" fmla="*/ 78973 h 140400"/>
              <a:gd name="connsiteX88" fmla="*/ 629528 w 1314324"/>
              <a:gd name="connsiteY88" fmla="*/ 66298 h 140400"/>
              <a:gd name="connsiteX89" fmla="*/ 643372 w 1314324"/>
              <a:gd name="connsiteY89" fmla="*/ 56938 h 140400"/>
              <a:gd name="connsiteX90" fmla="*/ 658192 w 1314324"/>
              <a:gd name="connsiteY90" fmla="*/ 69223 h 140400"/>
              <a:gd name="connsiteX91" fmla="*/ 685881 w 1314324"/>
              <a:gd name="connsiteY91" fmla="*/ 69223 h 140400"/>
              <a:gd name="connsiteX92" fmla="*/ 641033 w 1314324"/>
              <a:gd name="connsiteY92" fmla="*/ 35878 h 140400"/>
              <a:gd name="connsiteX93" fmla="*/ 599497 w 1314324"/>
              <a:gd name="connsiteY93" fmla="*/ 66103 h 140400"/>
              <a:gd name="connsiteX94" fmla="*/ 630307 w 1314324"/>
              <a:gd name="connsiteY94" fmla="*/ 95937 h 140400"/>
              <a:gd name="connsiteX95" fmla="*/ 660142 w 1314324"/>
              <a:gd name="connsiteY95" fmla="*/ 109198 h 140400"/>
              <a:gd name="connsiteX96" fmla="*/ 644347 w 1314324"/>
              <a:gd name="connsiteY96" fmla="*/ 119727 h 140400"/>
              <a:gd name="connsiteX97" fmla="*/ 626407 w 1314324"/>
              <a:gd name="connsiteY97" fmla="*/ 105687 h 140400"/>
              <a:gd name="connsiteX98" fmla="*/ 598523 w 1314324"/>
              <a:gd name="connsiteY98" fmla="*/ 105687 h 140400"/>
              <a:gd name="connsiteX99" fmla="*/ 643177 w 1314324"/>
              <a:gd name="connsiteY99" fmla="*/ 140397 h 140400"/>
              <a:gd name="connsiteX100" fmla="*/ 686272 w 1314324"/>
              <a:gd name="connsiteY100" fmla="*/ 108807 h 140400"/>
              <a:gd name="connsiteX101" fmla="*/ 653707 w 1314324"/>
              <a:gd name="connsiteY101" fmla="*/ 78973 h 140400"/>
              <a:gd name="connsiteX102" fmla="*/ 560683 w 1314324"/>
              <a:gd name="connsiteY102" fmla="*/ 138059 h 140400"/>
              <a:gd name="connsiteX103" fmla="*/ 589738 w 1314324"/>
              <a:gd name="connsiteY103" fmla="*/ 138059 h 140400"/>
              <a:gd name="connsiteX104" fmla="*/ 589738 w 1314324"/>
              <a:gd name="connsiteY104" fmla="*/ 0 h 140400"/>
              <a:gd name="connsiteX105" fmla="*/ 560683 w 1314324"/>
              <a:gd name="connsiteY105" fmla="*/ 0 h 140400"/>
              <a:gd name="connsiteX106" fmla="*/ 560683 w 1314324"/>
              <a:gd name="connsiteY106" fmla="*/ 138059 h 140400"/>
              <a:gd name="connsiteX107" fmla="*/ 551637 w 1314324"/>
              <a:gd name="connsiteY107" fmla="*/ 94770 h 140400"/>
              <a:gd name="connsiteX108" fmla="*/ 480267 w 1314324"/>
              <a:gd name="connsiteY108" fmla="*/ 94770 h 140400"/>
              <a:gd name="connsiteX109" fmla="*/ 503667 w 1314324"/>
              <a:gd name="connsiteY109" fmla="*/ 118950 h 140400"/>
              <a:gd name="connsiteX110" fmla="*/ 521997 w 1314324"/>
              <a:gd name="connsiteY110" fmla="*/ 106275 h 140400"/>
              <a:gd name="connsiteX111" fmla="*/ 550272 w 1314324"/>
              <a:gd name="connsiteY111" fmla="*/ 106275 h 140400"/>
              <a:gd name="connsiteX112" fmla="*/ 501327 w 1314324"/>
              <a:gd name="connsiteY112" fmla="*/ 140400 h 140400"/>
              <a:gd name="connsiteX113" fmla="*/ 450238 w 1314324"/>
              <a:gd name="connsiteY113" fmla="*/ 87945 h 140400"/>
              <a:gd name="connsiteX114" fmla="*/ 502497 w 1314324"/>
              <a:gd name="connsiteY114" fmla="*/ 35491 h 140400"/>
              <a:gd name="connsiteX115" fmla="*/ 551637 w 1314324"/>
              <a:gd name="connsiteY115" fmla="*/ 94770 h 140400"/>
              <a:gd name="connsiteX116" fmla="*/ 521997 w 1314324"/>
              <a:gd name="connsiteY116" fmla="*/ 77610 h 140400"/>
              <a:gd name="connsiteX117" fmla="*/ 501717 w 1314324"/>
              <a:gd name="connsiteY117" fmla="*/ 58111 h 140400"/>
              <a:gd name="connsiteX118" fmla="*/ 480853 w 1314324"/>
              <a:gd name="connsiteY118" fmla="*/ 77610 h 140400"/>
              <a:gd name="connsiteX119" fmla="*/ 521997 w 1314324"/>
              <a:gd name="connsiteY119" fmla="*/ 77610 h 140400"/>
              <a:gd name="connsiteX120" fmla="*/ 412140 w 1314324"/>
              <a:gd name="connsiteY120" fmla="*/ 0 h 140400"/>
              <a:gd name="connsiteX121" fmla="*/ 441195 w 1314324"/>
              <a:gd name="connsiteY121" fmla="*/ 0 h 140400"/>
              <a:gd name="connsiteX122" fmla="*/ 441195 w 1314324"/>
              <a:gd name="connsiteY122" fmla="*/ 138059 h 140400"/>
              <a:gd name="connsiteX123" fmla="*/ 414870 w 1314324"/>
              <a:gd name="connsiteY123" fmla="*/ 138059 h 140400"/>
              <a:gd name="connsiteX124" fmla="*/ 414870 w 1314324"/>
              <a:gd name="connsiteY124" fmla="*/ 124603 h 140400"/>
              <a:gd name="connsiteX125" fmla="*/ 382500 w 1314324"/>
              <a:gd name="connsiteY125" fmla="*/ 140398 h 140400"/>
              <a:gd name="connsiteX126" fmla="*/ 338236 w 1314324"/>
              <a:gd name="connsiteY126" fmla="*/ 86774 h 140400"/>
              <a:gd name="connsiteX127" fmla="*/ 382500 w 1314324"/>
              <a:gd name="connsiteY127" fmla="*/ 35490 h 140400"/>
              <a:gd name="connsiteX128" fmla="*/ 412140 w 1314324"/>
              <a:gd name="connsiteY128" fmla="*/ 46604 h 140400"/>
              <a:gd name="connsiteX129" fmla="*/ 412140 w 1314324"/>
              <a:gd name="connsiteY129" fmla="*/ 0 h 140400"/>
              <a:gd name="connsiteX130" fmla="*/ 412140 w 1314324"/>
              <a:gd name="connsiteY130" fmla="*/ 89309 h 140400"/>
              <a:gd name="connsiteX131" fmla="*/ 390105 w 1314324"/>
              <a:gd name="connsiteY131" fmla="*/ 57914 h 140400"/>
              <a:gd name="connsiteX132" fmla="*/ 368266 w 1314324"/>
              <a:gd name="connsiteY132" fmla="*/ 87749 h 140400"/>
              <a:gd name="connsiteX133" fmla="*/ 390105 w 1314324"/>
              <a:gd name="connsiteY133" fmla="*/ 118948 h 140400"/>
              <a:gd name="connsiteX134" fmla="*/ 412140 w 1314324"/>
              <a:gd name="connsiteY134" fmla="*/ 89309 h 140400"/>
              <a:gd name="connsiteX135" fmla="*/ 293547 w 1314324"/>
              <a:gd name="connsiteY135" fmla="*/ 35491 h 140400"/>
              <a:gd name="connsiteX136" fmla="*/ 261177 w 1314324"/>
              <a:gd name="connsiteY136" fmla="*/ 50896 h 140400"/>
              <a:gd name="connsiteX137" fmla="*/ 261177 w 1314324"/>
              <a:gd name="connsiteY137" fmla="*/ 37831 h 140400"/>
              <a:gd name="connsiteX138" fmla="*/ 234853 w 1314324"/>
              <a:gd name="connsiteY138" fmla="*/ 37831 h 140400"/>
              <a:gd name="connsiteX139" fmla="*/ 234853 w 1314324"/>
              <a:gd name="connsiteY139" fmla="*/ 138060 h 140400"/>
              <a:gd name="connsiteX140" fmla="*/ 263907 w 1314324"/>
              <a:gd name="connsiteY140" fmla="*/ 138060 h 140400"/>
              <a:gd name="connsiteX141" fmla="*/ 263907 w 1314324"/>
              <a:gd name="connsiteY141" fmla="*/ 82290 h 140400"/>
              <a:gd name="connsiteX142" fmla="*/ 282628 w 1314324"/>
              <a:gd name="connsiteY142" fmla="*/ 60061 h 140400"/>
              <a:gd name="connsiteX143" fmla="*/ 300177 w 1314324"/>
              <a:gd name="connsiteY143" fmla="*/ 83655 h 140400"/>
              <a:gd name="connsiteX144" fmla="*/ 300177 w 1314324"/>
              <a:gd name="connsiteY144" fmla="*/ 138060 h 140400"/>
              <a:gd name="connsiteX145" fmla="*/ 329231 w 1314324"/>
              <a:gd name="connsiteY145" fmla="*/ 138060 h 140400"/>
              <a:gd name="connsiteX146" fmla="*/ 329231 w 1314324"/>
              <a:gd name="connsiteY146" fmla="*/ 72736 h 140400"/>
              <a:gd name="connsiteX147" fmla="*/ 293547 w 1314324"/>
              <a:gd name="connsiteY147" fmla="*/ 35491 h 140400"/>
              <a:gd name="connsiteX148" fmla="*/ 221746 w 1314324"/>
              <a:gd name="connsiteY148" fmla="*/ 124605 h 140400"/>
              <a:gd name="connsiteX149" fmla="*/ 222721 w 1314324"/>
              <a:gd name="connsiteY149" fmla="*/ 138059 h 140400"/>
              <a:gd name="connsiteX150" fmla="*/ 196007 w 1314324"/>
              <a:gd name="connsiteY150" fmla="*/ 138059 h 140400"/>
              <a:gd name="connsiteX151" fmla="*/ 196007 w 1314324"/>
              <a:gd name="connsiteY151" fmla="*/ 124605 h 140400"/>
              <a:gd name="connsiteX152" fmla="*/ 160127 w 1314324"/>
              <a:gd name="connsiteY152" fmla="*/ 140400 h 140400"/>
              <a:gd name="connsiteX153" fmla="*/ 126587 w 1314324"/>
              <a:gd name="connsiteY153" fmla="*/ 112125 h 140400"/>
              <a:gd name="connsiteX154" fmla="*/ 161687 w 1314324"/>
              <a:gd name="connsiteY154" fmla="*/ 79560 h 140400"/>
              <a:gd name="connsiteX155" fmla="*/ 192692 w 1314324"/>
              <a:gd name="connsiteY155" fmla="*/ 67276 h 140400"/>
              <a:gd name="connsiteX156" fmla="*/ 175337 w 1314324"/>
              <a:gd name="connsiteY156" fmla="*/ 55576 h 140400"/>
              <a:gd name="connsiteX157" fmla="*/ 157397 w 1314324"/>
              <a:gd name="connsiteY157" fmla="*/ 68251 h 140400"/>
              <a:gd name="connsiteX158" fmla="*/ 130293 w 1314324"/>
              <a:gd name="connsiteY158" fmla="*/ 68251 h 140400"/>
              <a:gd name="connsiteX159" fmla="*/ 177287 w 1314324"/>
              <a:gd name="connsiteY159" fmla="*/ 35491 h 140400"/>
              <a:gd name="connsiteX160" fmla="*/ 221746 w 1314324"/>
              <a:gd name="connsiteY160" fmla="*/ 70981 h 140400"/>
              <a:gd name="connsiteX161" fmla="*/ 221746 w 1314324"/>
              <a:gd name="connsiteY161" fmla="*/ 124605 h 140400"/>
              <a:gd name="connsiteX162" fmla="*/ 192692 w 1314324"/>
              <a:gd name="connsiteY162" fmla="*/ 90286 h 140400"/>
              <a:gd name="connsiteX163" fmla="*/ 172217 w 1314324"/>
              <a:gd name="connsiteY163" fmla="*/ 96720 h 140400"/>
              <a:gd name="connsiteX164" fmla="*/ 156617 w 1314324"/>
              <a:gd name="connsiteY164" fmla="*/ 109590 h 140400"/>
              <a:gd name="connsiteX165" fmla="*/ 171047 w 1314324"/>
              <a:gd name="connsiteY165" fmla="*/ 121290 h 140400"/>
              <a:gd name="connsiteX166" fmla="*/ 192692 w 1314324"/>
              <a:gd name="connsiteY166" fmla="*/ 97111 h 140400"/>
              <a:gd name="connsiteX167" fmla="*/ 192692 w 1314324"/>
              <a:gd name="connsiteY167" fmla="*/ 90286 h 140400"/>
              <a:gd name="connsiteX168" fmla="*/ 85604 w 1314324"/>
              <a:gd name="connsiteY168" fmla="*/ 55769 h 140400"/>
              <a:gd name="connsiteX169" fmla="*/ 30810 w 1314324"/>
              <a:gd name="connsiteY169" fmla="*/ 55769 h 140400"/>
              <a:gd name="connsiteX170" fmla="*/ 30810 w 1314324"/>
              <a:gd name="connsiteY170" fmla="*/ 0 h 140400"/>
              <a:gd name="connsiteX171" fmla="*/ 0 w 1314324"/>
              <a:gd name="connsiteY171" fmla="*/ 0 h 140400"/>
              <a:gd name="connsiteX172" fmla="*/ 0 w 1314324"/>
              <a:gd name="connsiteY172" fmla="*/ 138059 h 140400"/>
              <a:gd name="connsiteX173" fmla="*/ 30810 w 1314324"/>
              <a:gd name="connsiteY173" fmla="*/ 138059 h 140400"/>
              <a:gd name="connsiteX174" fmla="*/ 30810 w 1314324"/>
              <a:gd name="connsiteY174" fmla="*/ 81704 h 140400"/>
              <a:gd name="connsiteX175" fmla="*/ 85604 w 1314324"/>
              <a:gd name="connsiteY175" fmla="*/ 81704 h 140400"/>
              <a:gd name="connsiteX176" fmla="*/ 85604 w 1314324"/>
              <a:gd name="connsiteY176" fmla="*/ 138059 h 140400"/>
              <a:gd name="connsiteX177" fmla="*/ 116414 w 1314324"/>
              <a:gd name="connsiteY177" fmla="*/ 138059 h 140400"/>
              <a:gd name="connsiteX178" fmla="*/ 116414 w 1314324"/>
              <a:gd name="connsiteY178" fmla="*/ 0 h 140400"/>
              <a:gd name="connsiteX179" fmla="*/ 85604 w 1314324"/>
              <a:gd name="connsiteY179" fmla="*/ 0 h 140400"/>
              <a:gd name="connsiteX180" fmla="*/ 85604 w 1314324"/>
              <a:gd name="connsiteY180" fmla="*/ 55769 h 14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1314324" h="140400">
                <a:moveTo>
                  <a:pt x="1314325" y="72736"/>
                </a:moveTo>
                <a:lnTo>
                  <a:pt x="1314325" y="138060"/>
                </a:lnTo>
                <a:lnTo>
                  <a:pt x="1285270" y="138060"/>
                </a:lnTo>
                <a:lnTo>
                  <a:pt x="1285270" y="83655"/>
                </a:lnTo>
                <a:cubicBezTo>
                  <a:pt x="1285270" y="70006"/>
                  <a:pt x="1282538" y="60061"/>
                  <a:pt x="1267718" y="60061"/>
                </a:cubicBezTo>
                <a:cubicBezTo>
                  <a:pt x="1252320" y="60061"/>
                  <a:pt x="1249003" y="70396"/>
                  <a:pt x="1249003" y="82290"/>
                </a:cubicBezTo>
                <a:lnTo>
                  <a:pt x="1249003" y="138060"/>
                </a:lnTo>
                <a:lnTo>
                  <a:pt x="1219948" y="138060"/>
                </a:lnTo>
                <a:lnTo>
                  <a:pt x="1219948" y="37831"/>
                </a:lnTo>
                <a:lnTo>
                  <a:pt x="1246272" y="37831"/>
                </a:lnTo>
                <a:lnTo>
                  <a:pt x="1246272" y="50896"/>
                </a:lnTo>
                <a:cubicBezTo>
                  <a:pt x="1252320" y="42121"/>
                  <a:pt x="1264019" y="35491"/>
                  <a:pt x="1278644" y="35491"/>
                </a:cubicBezTo>
                <a:cubicBezTo>
                  <a:pt x="1302821" y="35491"/>
                  <a:pt x="1314325" y="49531"/>
                  <a:pt x="1314325" y="72736"/>
                </a:cubicBezTo>
                <a:close/>
                <a:moveTo>
                  <a:pt x="1210704" y="94770"/>
                </a:moveTo>
                <a:lnTo>
                  <a:pt x="1139334" y="94770"/>
                </a:lnTo>
                <a:cubicBezTo>
                  <a:pt x="1140505" y="111930"/>
                  <a:pt x="1147139" y="118950"/>
                  <a:pt x="1162732" y="118950"/>
                </a:cubicBezTo>
                <a:cubicBezTo>
                  <a:pt x="1175609" y="118950"/>
                  <a:pt x="1180088" y="112320"/>
                  <a:pt x="1181064" y="106275"/>
                </a:cubicBezTo>
                <a:lnTo>
                  <a:pt x="1209339" y="106275"/>
                </a:lnTo>
                <a:cubicBezTo>
                  <a:pt x="1205241" y="129090"/>
                  <a:pt x="1187112" y="140400"/>
                  <a:pt x="1160398" y="140400"/>
                </a:cubicBezTo>
                <a:cubicBezTo>
                  <a:pt x="1130758" y="140400"/>
                  <a:pt x="1109304" y="120510"/>
                  <a:pt x="1109304" y="87945"/>
                </a:cubicBezTo>
                <a:cubicBezTo>
                  <a:pt x="1109304" y="50506"/>
                  <a:pt x="1134457" y="35491"/>
                  <a:pt x="1161569" y="35491"/>
                </a:cubicBezTo>
                <a:cubicBezTo>
                  <a:pt x="1202128" y="35491"/>
                  <a:pt x="1212656" y="64936"/>
                  <a:pt x="1210705" y="94770"/>
                </a:cubicBezTo>
                <a:close/>
                <a:moveTo>
                  <a:pt x="1181064" y="77610"/>
                </a:moveTo>
                <a:cubicBezTo>
                  <a:pt x="1179308" y="65521"/>
                  <a:pt x="1173267" y="58111"/>
                  <a:pt x="1160788" y="58111"/>
                </a:cubicBezTo>
                <a:cubicBezTo>
                  <a:pt x="1148301" y="58111"/>
                  <a:pt x="1142066" y="65326"/>
                  <a:pt x="1139920" y="77610"/>
                </a:cubicBezTo>
                <a:lnTo>
                  <a:pt x="1181064" y="77610"/>
                </a:lnTo>
                <a:close/>
                <a:moveTo>
                  <a:pt x="1114165" y="38610"/>
                </a:moveTo>
                <a:lnTo>
                  <a:pt x="1081996" y="38610"/>
                </a:lnTo>
                <a:lnTo>
                  <a:pt x="1046892" y="78389"/>
                </a:lnTo>
                <a:lnTo>
                  <a:pt x="1046892" y="0"/>
                </a:lnTo>
                <a:lnTo>
                  <a:pt x="1017837" y="0"/>
                </a:lnTo>
                <a:lnTo>
                  <a:pt x="1017837" y="138059"/>
                </a:lnTo>
                <a:lnTo>
                  <a:pt x="1046892" y="138059"/>
                </a:lnTo>
                <a:lnTo>
                  <a:pt x="1046892" y="110563"/>
                </a:lnTo>
                <a:lnTo>
                  <a:pt x="1059956" y="96524"/>
                </a:lnTo>
                <a:lnTo>
                  <a:pt x="1086475" y="138059"/>
                </a:lnTo>
                <a:lnTo>
                  <a:pt x="1117872" y="138059"/>
                </a:lnTo>
                <a:lnTo>
                  <a:pt x="1077313" y="78194"/>
                </a:lnTo>
                <a:lnTo>
                  <a:pt x="1114165" y="38610"/>
                </a:lnTo>
                <a:close/>
                <a:moveTo>
                  <a:pt x="970425" y="35491"/>
                </a:moveTo>
                <a:cubicBezTo>
                  <a:pt x="955800" y="35491"/>
                  <a:pt x="944093" y="42121"/>
                  <a:pt x="938053" y="50896"/>
                </a:cubicBezTo>
                <a:lnTo>
                  <a:pt x="938053" y="37831"/>
                </a:lnTo>
                <a:lnTo>
                  <a:pt x="911729" y="37831"/>
                </a:lnTo>
                <a:lnTo>
                  <a:pt x="911729" y="138060"/>
                </a:lnTo>
                <a:lnTo>
                  <a:pt x="940784" y="138060"/>
                </a:lnTo>
                <a:lnTo>
                  <a:pt x="940784" y="82290"/>
                </a:lnTo>
                <a:cubicBezTo>
                  <a:pt x="940784" y="70396"/>
                  <a:pt x="944093" y="60061"/>
                  <a:pt x="959499" y="60061"/>
                </a:cubicBezTo>
                <a:cubicBezTo>
                  <a:pt x="974319" y="60061"/>
                  <a:pt x="977050" y="70006"/>
                  <a:pt x="977050" y="83655"/>
                </a:cubicBezTo>
                <a:lnTo>
                  <a:pt x="977050" y="138060"/>
                </a:lnTo>
                <a:lnTo>
                  <a:pt x="1006106" y="138060"/>
                </a:lnTo>
                <a:lnTo>
                  <a:pt x="1006106" y="72736"/>
                </a:lnTo>
                <a:cubicBezTo>
                  <a:pt x="1006106" y="49531"/>
                  <a:pt x="994602" y="35491"/>
                  <a:pt x="970425" y="35491"/>
                </a:cubicBezTo>
                <a:close/>
                <a:moveTo>
                  <a:pt x="898811" y="124605"/>
                </a:moveTo>
                <a:cubicBezTo>
                  <a:pt x="898811" y="129090"/>
                  <a:pt x="899006" y="134745"/>
                  <a:pt x="899786" y="138059"/>
                </a:cubicBezTo>
                <a:lnTo>
                  <a:pt x="873072" y="138059"/>
                </a:lnTo>
                <a:lnTo>
                  <a:pt x="873072" y="124605"/>
                </a:lnTo>
                <a:cubicBezTo>
                  <a:pt x="868203" y="132795"/>
                  <a:pt x="852407" y="140400"/>
                  <a:pt x="837196" y="140400"/>
                </a:cubicBezTo>
                <a:cubicBezTo>
                  <a:pt x="816913" y="140400"/>
                  <a:pt x="803655" y="129090"/>
                  <a:pt x="803655" y="112125"/>
                </a:cubicBezTo>
                <a:cubicBezTo>
                  <a:pt x="803655" y="92235"/>
                  <a:pt x="815547" y="83655"/>
                  <a:pt x="838757" y="79560"/>
                </a:cubicBezTo>
                <a:cubicBezTo>
                  <a:pt x="857276" y="76245"/>
                  <a:pt x="869755" y="75856"/>
                  <a:pt x="869755" y="67276"/>
                </a:cubicBezTo>
                <a:cubicBezTo>
                  <a:pt x="869755" y="60256"/>
                  <a:pt x="865666" y="55576"/>
                  <a:pt x="852407" y="55576"/>
                </a:cubicBezTo>
                <a:cubicBezTo>
                  <a:pt x="840708" y="55576"/>
                  <a:pt x="834855" y="59671"/>
                  <a:pt x="834464" y="68251"/>
                </a:cubicBezTo>
                <a:lnTo>
                  <a:pt x="807360" y="68251"/>
                </a:lnTo>
                <a:cubicBezTo>
                  <a:pt x="807555" y="46996"/>
                  <a:pt x="827058" y="35491"/>
                  <a:pt x="854358" y="35491"/>
                </a:cubicBezTo>
                <a:cubicBezTo>
                  <a:pt x="887112" y="35491"/>
                  <a:pt x="898811" y="45436"/>
                  <a:pt x="898811" y="70981"/>
                </a:cubicBezTo>
                <a:lnTo>
                  <a:pt x="898811" y="124605"/>
                </a:lnTo>
                <a:close/>
                <a:moveTo>
                  <a:pt x="869755" y="90286"/>
                </a:moveTo>
                <a:cubicBezTo>
                  <a:pt x="866642" y="93405"/>
                  <a:pt x="859618" y="94381"/>
                  <a:pt x="849285" y="96720"/>
                </a:cubicBezTo>
                <a:cubicBezTo>
                  <a:pt x="840708" y="98475"/>
                  <a:pt x="833684" y="101205"/>
                  <a:pt x="833684" y="109590"/>
                </a:cubicBezTo>
                <a:cubicBezTo>
                  <a:pt x="833684" y="116805"/>
                  <a:pt x="839342" y="121290"/>
                  <a:pt x="848114" y="121290"/>
                </a:cubicBezTo>
                <a:cubicBezTo>
                  <a:pt x="862934" y="121290"/>
                  <a:pt x="869755" y="109980"/>
                  <a:pt x="869755" y="97111"/>
                </a:cubicBezTo>
                <a:lnTo>
                  <a:pt x="869755" y="90286"/>
                </a:lnTo>
                <a:close/>
                <a:moveTo>
                  <a:pt x="798304" y="86774"/>
                </a:moveTo>
                <a:cubicBezTo>
                  <a:pt x="798109" y="120508"/>
                  <a:pt x="780754" y="140398"/>
                  <a:pt x="754040" y="140398"/>
                </a:cubicBezTo>
                <a:cubicBezTo>
                  <a:pt x="741365" y="140398"/>
                  <a:pt x="728690" y="135329"/>
                  <a:pt x="721670" y="124603"/>
                </a:cubicBezTo>
                <a:lnTo>
                  <a:pt x="721670" y="138059"/>
                </a:lnTo>
                <a:lnTo>
                  <a:pt x="695345" y="138059"/>
                </a:lnTo>
                <a:lnTo>
                  <a:pt x="695345" y="0"/>
                </a:lnTo>
                <a:lnTo>
                  <a:pt x="724400" y="0"/>
                </a:lnTo>
                <a:lnTo>
                  <a:pt x="724400" y="46604"/>
                </a:lnTo>
                <a:cubicBezTo>
                  <a:pt x="731225" y="38415"/>
                  <a:pt x="743119" y="35490"/>
                  <a:pt x="754040" y="35490"/>
                </a:cubicBezTo>
                <a:cubicBezTo>
                  <a:pt x="777049" y="35490"/>
                  <a:pt x="798109" y="51869"/>
                  <a:pt x="798304" y="86774"/>
                </a:cubicBezTo>
                <a:close/>
                <a:moveTo>
                  <a:pt x="768274" y="87749"/>
                </a:moveTo>
                <a:cubicBezTo>
                  <a:pt x="768079" y="69224"/>
                  <a:pt x="760864" y="57914"/>
                  <a:pt x="746434" y="57914"/>
                </a:cubicBezTo>
                <a:cubicBezTo>
                  <a:pt x="732394" y="57914"/>
                  <a:pt x="724400" y="66104"/>
                  <a:pt x="724400" y="89309"/>
                </a:cubicBezTo>
                <a:cubicBezTo>
                  <a:pt x="724400" y="108029"/>
                  <a:pt x="731029" y="118948"/>
                  <a:pt x="746434" y="118948"/>
                </a:cubicBezTo>
                <a:cubicBezTo>
                  <a:pt x="760474" y="118948"/>
                  <a:pt x="768079" y="107638"/>
                  <a:pt x="768274" y="87749"/>
                </a:cubicBezTo>
                <a:close/>
                <a:moveTo>
                  <a:pt x="653707" y="78973"/>
                </a:moveTo>
                <a:cubicBezTo>
                  <a:pt x="637522" y="75073"/>
                  <a:pt x="629528" y="73708"/>
                  <a:pt x="629528" y="66298"/>
                </a:cubicBezTo>
                <a:cubicBezTo>
                  <a:pt x="629528" y="59863"/>
                  <a:pt x="634402" y="56938"/>
                  <a:pt x="643372" y="56938"/>
                </a:cubicBezTo>
                <a:cubicBezTo>
                  <a:pt x="652343" y="56938"/>
                  <a:pt x="657802" y="60253"/>
                  <a:pt x="658192" y="69223"/>
                </a:cubicBezTo>
                <a:lnTo>
                  <a:pt x="685881" y="69223"/>
                </a:lnTo>
                <a:cubicBezTo>
                  <a:pt x="685492" y="53038"/>
                  <a:pt x="678861" y="35878"/>
                  <a:pt x="641033" y="35878"/>
                </a:cubicBezTo>
                <a:cubicBezTo>
                  <a:pt x="620362" y="35878"/>
                  <a:pt x="599497" y="44263"/>
                  <a:pt x="599497" y="66103"/>
                </a:cubicBezTo>
                <a:cubicBezTo>
                  <a:pt x="599497" y="86578"/>
                  <a:pt x="616853" y="92233"/>
                  <a:pt x="630307" y="95937"/>
                </a:cubicBezTo>
                <a:cubicBezTo>
                  <a:pt x="644152" y="99643"/>
                  <a:pt x="660142" y="100227"/>
                  <a:pt x="660142" y="109198"/>
                </a:cubicBezTo>
                <a:cubicBezTo>
                  <a:pt x="660142" y="116218"/>
                  <a:pt x="655072" y="119727"/>
                  <a:pt x="644347" y="119727"/>
                </a:cubicBezTo>
                <a:cubicBezTo>
                  <a:pt x="632257" y="119727"/>
                  <a:pt x="626798" y="115437"/>
                  <a:pt x="626407" y="105687"/>
                </a:cubicBezTo>
                <a:lnTo>
                  <a:pt x="598523" y="105687"/>
                </a:lnTo>
                <a:cubicBezTo>
                  <a:pt x="598913" y="127137"/>
                  <a:pt x="609833" y="140397"/>
                  <a:pt x="643177" y="140397"/>
                </a:cubicBezTo>
                <a:cubicBezTo>
                  <a:pt x="671452" y="140397"/>
                  <a:pt x="686272" y="129867"/>
                  <a:pt x="686272" y="108807"/>
                </a:cubicBezTo>
                <a:cubicBezTo>
                  <a:pt x="686272" y="87943"/>
                  <a:pt x="669892" y="82873"/>
                  <a:pt x="653707" y="78973"/>
                </a:cubicBezTo>
                <a:close/>
                <a:moveTo>
                  <a:pt x="560683" y="138059"/>
                </a:moveTo>
                <a:lnTo>
                  <a:pt x="589738" y="138059"/>
                </a:lnTo>
                <a:lnTo>
                  <a:pt x="589738" y="0"/>
                </a:lnTo>
                <a:lnTo>
                  <a:pt x="560683" y="0"/>
                </a:lnTo>
                <a:lnTo>
                  <a:pt x="560683" y="138059"/>
                </a:lnTo>
                <a:close/>
                <a:moveTo>
                  <a:pt x="551637" y="94770"/>
                </a:moveTo>
                <a:lnTo>
                  <a:pt x="480267" y="94770"/>
                </a:lnTo>
                <a:cubicBezTo>
                  <a:pt x="481437" y="111930"/>
                  <a:pt x="488068" y="118950"/>
                  <a:pt x="503667" y="118950"/>
                </a:cubicBezTo>
                <a:cubicBezTo>
                  <a:pt x="516537" y="118950"/>
                  <a:pt x="521022" y="112320"/>
                  <a:pt x="521997" y="106275"/>
                </a:cubicBezTo>
                <a:lnTo>
                  <a:pt x="550272" y="106275"/>
                </a:lnTo>
                <a:cubicBezTo>
                  <a:pt x="546177" y="129090"/>
                  <a:pt x="528042" y="140400"/>
                  <a:pt x="501327" y="140400"/>
                </a:cubicBezTo>
                <a:cubicBezTo>
                  <a:pt x="471687" y="140400"/>
                  <a:pt x="450238" y="120510"/>
                  <a:pt x="450238" y="87945"/>
                </a:cubicBezTo>
                <a:cubicBezTo>
                  <a:pt x="450238" y="50506"/>
                  <a:pt x="475393" y="35491"/>
                  <a:pt x="502497" y="35491"/>
                </a:cubicBezTo>
                <a:cubicBezTo>
                  <a:pt x="543057" y="35491"/>
                  <a:pt x="553587" y="64936"/>
                  <a:pt x="551637" y="94770"/>
                </a:cubicBezTo>
                <a:close/>
                <a:moveTo>
                  <a:pt x="521997" y="77610"/>
                </a:moveTo>
                <a:cubicBezTo>
                  <a:pt x="520242" y="65521"/>
                  <a:pt x="514197" y="58111"/>
                  <a:pt x="501717" y="58111"/>
                </a:cubicBezTo>
                <a:cubicBezTo>
                  <a:pt x="489238" y="58111"/>
                  <a:pt x="482997" y="65326"/>
                  <a:pt x="480853" y="77610"/>
                </a:cubicBezTo>
                <a:lnTo>
                  <a:pt x="521997" y="77610"/>
                </a:lnTo>
                <a:close/>
                <a:moveTo>
                  <a:pt x="412140" y="0"/>
                </a:moveTo>
                <a:lnTo>
                  <a:pt x="441195" y="0"/>
                </a:lnTo>
                <a:lnTo>
                  <a:pt x="441195" y="138059"/>
                </a:lnTo>
                <a:lnTo>
                  <a:pt x="414870" y="138059"/>
                </a:lnTo>
                <a:lnTo>
                  <a:pt x="414870" y="124603"/>
                </a:lnTo>
                <a:cubicBezTo>
                  <a:pt x="407655" y="135329"/>
                  <a:pt x="395175" y="140398"/>
                  <a:pt x="382500" y="140398"/>
                </a:cubicBezTo>
                <a:cubicBezTo>
                  <a:pt x="355591" y="140398"/>
                  <a:pt x="338431" y="120508"/>
                  <a:pt x="338236" y="86774"/>
                </a:cubicBezTo>
                <a:cubicBezTo>
                  <a:pt x="338431" y="51869"/>
                  <a:pt x="359491" y="35490"/>
                  <a:pt x="382500" y="35490"/>
                </a:cubicBezTo>
                <a:cubicBezTo>
                  <a:pt x="393421" y="35490"/>
                  <a:pt x="405315" y="38414"/>
                  <a:pt x="412140" y="46604"/>
                </a:cubicBezTo>
                <a:lnTo>
                  <a:pt x="412140" y="0"/>
                </a:lnTo>
                <a:close/>
                <a:moveTo>
                  <a:pt x="412140" y="89309"/>
                </a:moveTo>
                <a:cubicBezTo>
                  <a:pt x="412140" y="66104"/>
                  <a:pt x="404145" y="57914"/>
                  <a:pt x="390105" y="57914"/>
                </a:cubicBezTo>
                <a:cubicBezTo>
                  <a:pt x="375675" y="57914"/>
                  <a:pt x="368460" y="69224"/>
                  <a:pt x="368266" y="87749"/>
                </a:cubicBezTo>
                <a:cubicBezTo>
                  <a:pt x="368460" y="107638"/>
                  <a:pt x="376066" y="118948"/>
                  <a:pt x="390105" y="118948"/>
                </a:cubicBezTo>
                <a:cubicBezTo>
                  <a:pt x="405510" y="118948"/>
                  <a:pt x="412140" y="108029"/>
                  <a:pt x="412140" y="89309"/>
                </a:cubicBezTo>
                <a:close/>
                <a:moveTo>
                  <a:pt x="293547" y="35491"/>
                </a:moveTo>
                <a:cubicBezTo>
                  <a:pt x="278923" y="35491"/>
                  <a:pt x="267223" y="42121"/>
                  <a:pt x="261177" y="50896"/>
                </a:cubicBezTo>
                <a:lnTo>
                  <a:pt x="261177" y="37831"/>
                </a:lnTo>
                <a:lnTo>
                  <a:pt x="234853" y="37831"/>
                </a:lnTo>
                <a:lnTo>
                  <a:pt x="234853" y="138060"/>
                </a:lnTo>
                <a:lnTo>
                  <a:pt x="263907" y="138060"/>
                </a:lnTo>
                <a:lnTo>
                  <a:pt x="263907" y="82290"/>
                </a:lnTo>
                <a:cubicBezTo>
                  <a:pt x="263907" y="70396"/>
                  <a:pt x="267223" y="60061"/>
                  <a:pt x="282628" y="60061"/>
                </a:cubicBezTo>
                <a:cubicBezTo>
                  <a:pt x="297447" y="60061"/>
                  <a:pt x="300177" y="70006"/>
                  <a:pt x="300177" y="83655"/>
                </a:cubicBezTo>
                <a:lnTo>
                  <a:pt x="300177" y="138060"/>
                </a:lnTo>
                <a:lnTo>
                  <a:pt x="329231" y="138060"/>
                </a:lnTo>
                <a:lnTo>
                  <a:pt x="329231" y="72736"/>
                </a:lnTo>
                <a:cubicBezTo>
                  <a:pt x="329231" y="49531"/>
                  <a:pt x="317727" y="35491"/>
                  <a:pt x="293547" y="35491"/>
                </a:cubicBezTo>
                <a:close/>
                <a:moveTo>
                  <a:pt x="221746" y="124605"/>
                </a:moveTo>
                <a:cubicBezTo>
                  <a:pt x="221746" y="129090"/>
                  <a:pt x="221941" y="134745"/>
                  <a:pt x="222721" y="138059"/>
                </a:cubicBezTo>
                <a:lnTo>
                  <a:pt x="196007" y="138059"/>
                </a:lnTo>
                <a:lnTo>
                  <a:pt x="196007" y="124605"/>
                </a:lnTo>
                <a:cubicBezTo>
                  <a:pt x="191132" y="132795"/>
                  <a:pt x="175337" y="140400"/>
                  <a:pt x="160127" y="140400"/>
                </a:cubicBezTo>
                <a:cubicBezTo>
                  <a:pt x="139847" y="140400"/>
                  <a:pt x="126587" y="129090"/>
                  <a:pt x="126587" y="112125"/>
                </a:cubicBezTo>
                <a:cubicBezTo>
                  <a:pt x="126587" y="92235"/>
                  <a:pt x="138482" y="83655"/>
                  <a:pt x="161687" y="79560"/>
                </a:cubicBezTo>
                <a:cubicBezTo>
                  <a:pt x="180212" y="76245"/>
                  <a:pt x="192692" y="75856"/>
                  <a:pt x="192692" y="67276"/>
                </a:cubicBezTo>
                <a:cubicBezTo>
                  <a:pt x="192692" y="60256"/>
                  <a:pt x="188597" y="55576"/>
                  <a:pt x="175337" y="55576"/>
                </a:cubicBezTo>
                <a:cubicBezTo>
                  <a:pt x="163637" y="55576"/>
                  <a:pt x="157787" y="59671"/>
                  <a:pt x="157397" y="68251"/>
                </a:cubicBezTo>
                <a:lnTo>
                  <a:pt x="130293" y="68251"/>
                </a:lnTo>
                <a:cubicBezTo>
                  <a:pt x="130488" y="46996"/>
                  <a:pt x="149988" y="35491"/>
                  <a:pt x="177287" y="35491"/>
                </a:cubicBezTo>
                <a:cubicBezTo>
                  <a:pt x="210046" y="35491"/>
                  <a:pt x="221746" y="45436"/>
                  <a:pt x="221746" y="70981"/>
                </a:cubicBezTo>
                <a:lnTo>
                  <a:pt x="221746" y="124605"/>
                </a:lnTo>
                <a:close/>
                <a:moveTo>
                  <a:pt x="192692" y="90286"/>
                </a:moveTo>
                <a:cubicBezTo>
                  <a:pt x="189572" y="93405"/>
                  <a:pt x="182552" y="94381"/>
                  <a:pt x="172217" y="96720"/>
                </a:cubicBezTo>
                <a:cubicBezTo>
                  <a:pt x="163637" y="98475"/>
                  <a:pt x="156617" y="101205"/>
                  <a:pt x="156617" y="109590"/>
                </a:cubicBezTo>
                <a:cubicBezTo>
                  <a:pt x="156617" y="116805"/>
                  <a:pt x="162272" y="121290"/>
                  <a:pt x="171047" y="121290"/>
                </a:cubicBezTo>
                <a:cubicBezTo>
                  <a:pt x="185867" y="121290"/>
                  <a:pt x="192692" y="109980"/>
                  <a:pt x="192692" y="97111"/>
                </a:cubicBezTo>
                <a:lnTo>
                  <a:pt x="192692" y="90286"/>
                </a:lnTo>
                <a:close/>
                <a:moveTo>
                  <a:pt x="85604" y="55769"/>
                </a:moveTo>
                <a:lnTo>
                  <a:pt x="30810" y="55769"/>
                </a:lnTo>
                <a:lnTo>
                  <a:pt x="30810" y="0"/>
                </a:lnTo>
                <a:lnTo>
                  <a:pt x="0" y="0"/>
                </a:lnTo>
                <a:lnTo>
                  <a:pt x="0" y="138059"/>
                </a:lnTo>
                <a:lnTo>
                  <a:pt x="30810" y="138059"/>
                </a:lnTo>
                <a:lnTo>
                  <a:pt x="30810" y="81704"/>
                </a:lnTo>
                <a:lnTo>
                  <a:pt x="85604" y="81704"/>
                </a:lnTo>
                <a:lnTo>
                  <a:pt x="85604" y="138059"/>
                </a:lnTo>
                <a:lnTo>
                  <a:pt x="116414" y="138059"/>
                </a:lnTo>
                <a:lnTo>
                  <a:pt x="116414" y="0"/>
                </a:lnTo>
                <a:lnTo>
                  <a:pt x="85604" y="0"/>
                </a:lnTo>
                <a:lnTo>
                  <a:pt x="85604" y="55769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F096DB9F-E3F8-DDE0-52C9-9C426F43B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78550" y="317500"/>
            <a:ext cx="5695950" cy="5424488"/>
          </a:xfrm>
          <a:prstGeom prst="roundRect">
            <a:avLst>
              <a:gd name="adj" fmla="val 1672"/>
            </a:avLst>
          </a:prstGeom>
          <a:solidFill>
            <a:srgbClr val="EBEBEB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picture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6D4F73-103B-CA49-4DDA-D59FC88D0C8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4222F2D-9B3B-1DCF-A19B-5A58C153427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7E89420-A4D1-AACD-05A9-754A1C8E58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894E18-2049-428A-9B0A-4D365C7406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379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6CA10A7-4F78-1222-72B5-81E594CDA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282575"/>
            <a:ext cx="5694363" cy="1463675"/>
          </a:xfrm>
        </p:spPr>
        <p:txBody>
          <a:bodyPr rIns="496800"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E51956-1EEF-98B3-C0AA-6D6005B29D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7500" y="1914525"/>
            <a:ext cx="5694363" cy="3827463"/>
          </a:xfrm>
        </p:spPr>
        <p:txBody>
          <a:bodyPr rIns="496800"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098C2-C06F-5223-D457-E9C05E58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DC448-0CB3-40FB-7041-BE9BD5DE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7E731-E98A-5D0A-84C6-6B5EB4B5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4E18-2049-428A-9B0A-4D365C7406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A0F4138A-50C4-57F0-853B-33F12ADE9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78550" y="317500"/>
            <a:ext cx="5695950" cy="5424488"/>
          </a:xfrm>
          <a:prstGeom prst="roundRect">
            <a:avLst>
              <a:gd name="adj" fmla="val 1672"/>
            </a:avLst>
          </a:prstGeom>
          <a:solidFill>
            <a:srgbClr val="EBEBEB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8416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Image 1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6CA10A7-4F78-1222-72B5-81E594CDA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282575"/>
            <a:ext cx="11557000" cy="1463675"/>
          </a:xfrm>
        </p:spPr>
        <p:txBody>
          <a:bodyPr rIns="496800"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E51956-1EEF-98B3-C0AA-6D6005B29D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80137" y="1914525"/>
            <a:ext cx="5694363" cy="3827463"/>
          </a:xfrm>
        </p:spPr>
        <p:txBody>
          <a:bodyPr rIns="496800"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098C2-C06F-5223-D457-E9C05E58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DC448-0CB3-40FB-7041-BE9BD5DE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7E731-E98A-5D0A-84C6-6B5EB4B5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4E18-2049-428A-9B0A-4D365C7406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F2FDD4-D18F-66F1-B00D-1EC13508B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7500" y="1914523"/>
            <a:ext cx="5695950" cy="3827463"/>
          </a:xfrm>
          <a:custGeom>
            <a:avLst/>
            <a:gdLst>
              <a:gd name="connsiteX0" fmla="*/ 115742 w 5695950"/>
              <a:gd name="connsiteY0" fmla="*/ 0 h 3827463"/>
              <a:gd name="connsiteX1" fmla="*/ 5580208 w 5695950"/>
              <a:gd name="connsiteY1" fmla="*/ 0 h 3827463"/>
              <a:gd name="connsiteX2" fmla="*/ 5695950 w 5695950"/>
              <a:gd name="connsiteY2" fmla="*/ 115742 h 3827463"/>
              <a:gd name="connsiteX3" fmla="*/ 5695950 w 5695950"/>
              <a:gd name="connsiteY3" fmla="*/ 3711721 h 3827463"/>
              <a:gd name="connsiteX4" fmla="*/ 5580208 w 5695950"/>
              <a:gd name="connsiteY4" fmla="*/ 3827463 h 3827463"/>
              <a:gd name="connsiteX5" fmla="*/ 115742 w 5695950"/>
              <a:gd name="connsiteY5" fmla="*/ 3827463 h 3827463"/>
              <a:gd name="connsiteX6" fmla="*/ 0 w 5695950"/>
              <a:gd name="connsiteY6" fmla="*/ 3711721 h 3827463"/>
              <a:gd name="connsiteX7" fmla="*/ 0 w 5695950"/>
              <a:gd name="connsiteY7" fmla="*/ 115742 h 3827463"/>
              <a:gd name="connsiteX8" fmla="*/ 115742 w 5695950"/>
              <a:gd name="connsiteY8" fmla="*/ 0 h 3827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95950" h="3827463">
                <a:moveTo>
                  <a:pt x="115742" y="0"/>
                </a:moveTo>
                <a:lnTo>
                  <a:pt x="5580208" y="0"/>
                </a:lnTo>
                <a:cubicBezTo>
                  <a:pt x="5644131" y="0"/>
                  <a:pt x="5695950" y="51819"/>
                  <a:pt x="5695950" y="115742"/>
                </a:cubicBezTo>
                <a:lnTo>
                  <a:pt x="5695950" y="3711721"/>
                </a:lnTo>
                <a:cubicBezTo>
                  <a:pt x="5695950" y="3775644"/>
                  <a:pt x="5644131" y="3827463"/>
                  <a:pt x="5580208" y="3827463"/>
                </a:cubicBezTo>
                <a:lnTo>
                  <a:pt x="115742" y="3827463"/>
                </a:lnTo>
                <a:cubicBezTo>
                  <a:pt x="51819" y="3827463"/>
                  <a:pt x="0" y="3775644"/>
                  <a:pt x="0" y="3711721"/>
                </a:cubicBezTo>
                <a:lnTo>
                  <a:pt x="0" y="115742"/>
                </a:lnTo>
                <a:cubicBezTo>
                  <a:pt x="0" y="51819"/>
                  <a:pt x="51819" y="0"/>
                  <a:pt x="115742" y="0"/>
                </a:cubicBezTo>
                <a:close/>
              </a:path>
            </a:pathLst>
          </a:custGeom>
          <a:solidFill>
            <a:srgbClr val="EBEBEB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787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6CA10A7-4F78-1222-72B5-81E594CDA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282575"/>
            <a:ext cx="11557000" cy="1465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2" name="Subheading 1">
            <a:extLst>
              <a:ext uri="{FF2B5EF4-FFF2-40B4-BE49-F238E27FC236}">
                <a16:creationId xmlns:a16="http://schemas.microsoft.com/office/drawing/2014/main" id="{B780DD0D-8C89-C191-8A7F-CE8C45A9F9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7500" y="1914525"/>
            <a:ext cx="11557000" cy="631825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spc="-30" baseline="0">
                <a:solidFill>
                  <a:schemeClr val="accent1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add subheadline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07CA3-AE26-F8E6-B1C0-7D8946652A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7500" y="2713038"/>
            <a:ext cx="11557000" cy="30289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098C2-C06F-5223-D457-E9C05E58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DC448-0CB3-40FB-7041-BE9BD5DE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7E731-E98A-5D0A-84C6-6B5EB4B5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4E18-2049-428A-9B0A-4D365C740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7839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Content 1x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24B097F-72C9-7F12-6662-059A421E94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32763" y="1916113"/>
            <a:ext cx="3740150" cy="3825875"/>
          </a:xfrm>
          <a:custGeom>
            <a:avLst/>
            <a:gdLst>
              <a:gd name="connsiteX0" fmla="*/ 95265 w 3741738"/>
              <a:gd name="connsiteY0" fmla="*/ 0 h 3825875"/>
              <a:gd name="connsiteX1" fmla="*/ 3646473 w 3741738"/>
              <a:gd name="connsiteY1" fmla="*/ 0 h 3825875"/>
              <a:gd name="connsiteX2" fmla="*/ 3741738 w 3741738"/>
              <a:gd name="connsiteY2" fmla="*/ 95265 h 3825875"/>
              <a:gd name="connsiteX3" fmla="*/ 3741738 w 3741738"/>
              <a:gd name="connsiteY3" fmla="*/ 3730610 h 3825875"/>
              <a:gd name="connsiteX4" fmla="*/ 3646473 w 3741738"/>
              <a:gd name="connsiteY4" fmla="*/ 3825875 h 3825875"/>
              <a:gd name="connsiteX5" fmla="*/ 95265 w 3741738"/>
              <a:gd name="connsiteY5" fmla="*/ 3825875 h 3825875"/>
              <a:gd name="connsiteX6" fmla="*/ 0 w 3741738"/>
              <a:gd name="connsiteY6" fmla="*/ 3730610 h 3825875"/>
              <a:gd name="connsiteX7" fmla="*/ 0 w 3741738"/>
              <a:gd name="connsiteY7" fmla="*/ 95265 h 3825875"/>
              <a:gd name="connsiteX8" fmla="*/ 95265 w 3741738"/>
              <a:gd name="connsiteY8" fmla="*/ 0 h 382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41738" h="3825875">
                <a:moveTo>
                  <a:pt x="95265" y="0"/>
                </a:moveTo>
                <a:lnTo>
                  <a:pt x="3646473" y="0"/>
                </a:lnTo>
                <a:cubicBezTo>
                  <a:pt x="3699086" y="0"/>
                  <a:pt x="3741738" y="42652"/>
                  <a:pt x="3741738" y="95265"/>
                </a:cubicBezTo>
                <a:lnTo>
                  <a:pt x="3741738" y="3730610"/>
                </a:lnTo>
                <a:cubicBezTo>
                  <a:pt x="3741738" y="3783223"/>
                  <a:pt x="3699086" y="3825875"/>
                  <a:pt x="3646473" y="3825875"/>
                </a:cubicBezTo>
                <a:lnTo>
                  <a:pt x="95265" y="3825875"/>
                </a:lnTo>
                <a:cubicBezTo>
                  <a:pt x="42652" y="3825875"/>
                  <a:pt x="0" y="3783223"/>
                  <a:pt x="0" y="3730610"/>
                </a:cubicBezTo>
                <a:lnTo>
                  <a:pt x="0" y="95265"/>
                </a:lnTo>
                <a:cubicBezTo>
                  <a:pt x="0" y="42652"/>
                  <a:pt x="42652" y="0"/>
                  <a:pt x="9526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6CA10A7-4F78-1222-72B5-81E594CDA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2" name="Subheading 1">
            <a:extLst>
              <a:ext uri="{FF2B5EF4-FFF2-40B4-BE49-F238E27FC236}">
                <a16:creationId xmlns:a16="http://schemas.microsoft.com/office/drawing/2014/main" id="{B780DD0D-8C89-C191-8A7F-CE8C45A9F9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7500" y="1916113"/>
            <a:ext cx="7648575" cy="631824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spc="-30" baseline="0">
                <a:solidFill>
                  <a:schemeClr val="accent1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add subheadline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07CA3-AE26-F8E6-B1C0-7D8946652A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7500" y="2713038"/>
            <a:ext cx="7648575" cy="30289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098C2-C06F-5223-D457-E9C05E58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DC448-0CB3-40FB-7041-BE9BD5DE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7E731-E98A-5D0A-84C6-6B5EB4B5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4E18-2049-428A-9B0A-4D365C740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04233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6CA10A7-4F78-1222-72B5-81E594CDA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282575"/>
            <a:ext cx="11557000" cy="14668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3" name="Subheading 1">
            <a:extLst>
              <a:ext uri="{FF2B5EF4-FFF2-40B4-BE49-F238E27FC236}">
                <a16:creationId xmlns:a16="http://schemas.microsoft.com/office/drawing/2014/main" id="{6FFAC3D7-E0CE-5708-008D-64C40067B2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7499" y="1916113"/>
            <a:ext cx="5695949" cy="631824"/>
          </a:xfrm>
        </p:spPr>
        <p:txBody>
          <a:bodyPr rIns="16560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spc="-30" baseline="0">
                <a:solidFill>
                  <a:schemeClr val="accent1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add subheadline</a:t>
            </a:r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D7207CA3-AE26-F8E6-B1C0-7D8946652A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7499" y="2713038"/>
            <a:ext cx="5695949" cy="3028950"/>
          </a:xfrm>
          <a:prstGeom prst="rect">
            <a:avLst/>
          </a:prstGeom>
        </p:spPr>
        <p:txBody>
          <a:bodyPr rIns="165600"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ubheading 2">
            <a:extLst>
              <a:ext uri="{FF2B5EF4-FFF2-40B4-BE49-F238E27FC236}">
                <a16:creationId xmlns:a16="http://schemas.microsoft.com/office/drawing/2014/main" id="{964FDA48-3F40-1C02-0EE1-07A59CB4DB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78549" y="1916113"/>
            <a:ext cx="5695949" cy="633600"/>
          </a:xfrm>
        </p:spPr>
        <p:txBody>
          <a:bodyPr rIns="16560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spc="-30" baseline="0">
                <a:solidFill>
                  <a:schemeClr val="accent1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add subheadline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063E6ED-4E95-9670-E455-29B3091BBAE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78550" y="2713038"/>
            <a:ext cx="5695949" cy="3028950"/>
          </a:xfrm>
          <a:prstGeom prst="rect">
            <a:avLst/>
          </a:prstGeom>
        </p:spPr>
        <p:txBody>
          <a:bodyPr rIns="165600"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098C2-C06F-5223-D457-E9C05E58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DC448-0CB3-40FB-7041-BE9BD5DE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7E731-E98A-5D0A-84C6-6B5EB4B5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4E18-2049-428A-9B0A-4D365C740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92627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6CA10A7-4F78-1222-72B5-81E594CDA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282575"/>
            <a:ext cx="11557000" cy="66833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DF23324-7F6C-90C8-C179-8D1160F2316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17501" y="1116013"/>
            <a:ext cx="5695947" cy="2206800"/>
          </a:xfrm>
          <a:prstGeom prst="rect">
            <a:avLst/>
          </a:prstGeom>
        </p:spPr>
        <p:txBody>
          <a:bodyPr rIns="165600"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AD2BA5F-3714-C7CC-CB0A-3B41856470C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78552" y="1116013"/>
            <a:ext cx="5695949" cy="2206800"/>
          </a:xfrm>
          <a:prstGeom prst="rect">
            <a:avLst/>
          </a:prstGeom>
        </p:spPr>
        <p:txBody>
          <a:bodyPr rIns="165600"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D7207CA3-AE26-F8E6-B1C0-7D8946652A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7499" y="3511550"/>
            <a:ext cx="5695949" cy="2230438"/>
          </a:xfrm>
          <a:prstGeom prst="rect">
            <a:avLst/>
          </a:prstGeom>
        </p:spPr>
        <p:txBody>
          <a:bodyPr rIns="165600"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063E6ED-4E95-9670-E455-29B3091BBAE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78550" y="3511550"/>
            <a:ext cx="5695949" cy="2230438"/>
          </a:xfrm>
          <a:prstGeom prst="rect">
            <a:avLst/>
          </a:prstGeom>
        </p:spPr>
        <p:txBody>
          <a:bodyPr rIns="165600"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098C2-C06F-5223-D457-E9C05E58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DC448-0CB3-40FB-7041-BE9BD5DE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7E731-E98A-5D0A-84C6-6B5EB4B5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4E18-2049-428A-9B0A-4D365C740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2890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6CA10A7-4F78-1222-72B5-81E594CDA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282575"/>
            <a:ext cx="11557000" cy="66833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DF23324-7F6C-90C8-C179-8D1160F2316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17501" y="1116000"/>
            <a:ext cx="3741737" cy="2206800"/>
          </a:xfrm>
          <a:prstGeom prst="rect">
            <a:avLst/>
          </a:prstGeom>
        </p:spPr>
        <p:txBody>
          <a:bodyPr rIns="165600"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AD2BA5F-3714-C7CC-CB0A-3B41856470C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24338" y="1116000"/>
            <a:ext cx="3742531" cy="2206800"/>
          </a:xfrm>
          <a:prstGeom prst="rect">
            <a:avLst/>
          </a:prstGeom>
        </p:spPr>
        <p:txBody>
          <a:bodyPr rIns="165600"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92E787-F352-07FE-E2FB-8A042FD10279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32763" y="1116000"/>
            <a:ext cx="3740150" cy="2206800"/>
          </a:xfrm>
          <a:prstGeom prst="rect">
            <a:avLst/>
          </a:prstGeom>
        </p:spPr>
        <p:txBody>
          <a:bodyPr rIns="165600"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DD68D156-7D11-4511-8092-1182A7A5B92A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16800" y="3511550"/>
            <a:ext cx="3741737" cy="2230438"/>
          </a:xfrm>
          <a:prstGeom prst="rect">
            <a:avLst/>
          </a:prstGeom>
        </p:spPr>
        <p:txBody>
          <a:bodyPr rIns="165600"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1DD68BB-B7B1-42BB-86B0-3104BB8054C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224338" y="3510000"/>
            <a:ext cx="3744118" cy="2231988"/>
          </a:xfrm>
          <a:prstGeom prst="rect">
            <a:avLst/>
          </a:prstGeom>
        </p:spPr>
        <p:txBody>
          <a:bodyPr rIns="165600"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B65413-8153-DACA-31A5-389AF56675B4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32762" y="3510000"/>
            <a:ext cx="3741737" cy="2231988"/>
          </a:xfrm>
          <a:prstGeom prst="rect">
            <a:avLst/>
          </a:prstGeom>
        </p:spPr>
        <p:txBody>
          <a:bodyPr rIns="165600"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098C2-C06F-5223-D457-E9C05E58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DC448-0CB3-40FB-7041-BE9BD5DE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7E731-E98A-5D0A-84C6-6B5EB4B5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4E18-2049-428A-9B0A-4D365C740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70931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6CA10A7-4F78-1222-72B5-81E594CDA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282575"/>
            <a:ext cx="11557000" cy="14668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3" name="Subheading 1">
            <a:extLst>
              <a:ext uri="{FF2B5EF4-FFF2-40B4-BE49-F238E27FC236}">
                <a16:creationId xmlns:a16="http://schemas.microsoft.com/office/drawing/2014/main" id="{6FFAC3D7-E0CE-5708-008D-64C40067B2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7500" y="1916113"/>
            <a:ext cx="3740400" cy="631824"/>
          </a:xfrm>
        </p:spPr>
        <p:txBody>
          <a:bodyPr rIns="16560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spc="-30" baseline="0">
                <a:solidFill>
                  <a:schemeClr val="accent1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add subheadline</a:t>
            </a:r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D7207CA3-AE26-F8E6-B1C0-7D8946652A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7500" y="2713038"/>
            <a:ext cx="3740400" cy="3028950"/>
          </a:xfrm>
          <a:prstGeom prst="rect">
            <a:avLst/>
          </a:prstGeom>
        </p:spPr>
        <p:txBody>
          <a:bodyPr rIns="165600"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ubheading 2">
            <a:extLst>
              <a:ext uri="{FF2B5EF4-FFF2-40B4-BE49-F238E27FC236}">
                <a16:creationId xmlns:a16="http://schemas.microsoft.com/office/drawing/2014/main" id="{964FDA48-3F40-1C02-0EE1-07A59CB4DB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24338" y="1916113"/>
            <a:ext cx="3740400" cy="633600"/>
          </a:xfrm>
        </p:spPr>
        <p:txBody>
          <a:bodyPr rIns="16560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spc="-30" baseline="0">
                <a:solidFill>
                  <a:schemeClr val="accent1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add subheadline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063E6ED-4E95-9670-E455-29B3091BBAE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24338" y="2713038"/>
            <a:ext cx="3740401" cy="3028950"/>
          </a:xfrm>
          <a:prstGeom prst="rect">
            <a:avLst/>
          </a:prstGeom>
        </p:spPr>
        <p:txBody>
          <a:bodyPr rIns="165600"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heading 3">
            <a:extLst>
              <a:ext uri="{FF2B5EF4-FFF2-40B4-BE49-F238E27FC236}">
                <a16:creationId xmlns:a16="http://schemas.microsoft.com/office/drawing/2014/main" id="{13C388CE-C66A-3635-FECB-9B0C2CA439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32763" y="1916113"/>
            <a:ext cx="3741737" cy="633600"/>
          </a:xfrm>
        </p:spPr>
        <p:txBody>
          <a:bodyPr rIns="16560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spc="-30" baseline="0">
                <a:solidFill>
                  <a:schemeClr val="accent1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add subheadline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A2FDF50-74F6-4A76-B2CA-53C60F36933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32763" y="2713038"/>
            <a:ext cx="3741737" cy="3028950"/>
          </a:xfrm>
          <a:prstGeom prst="rect">
            <a:avLst/>
          </a:prstGeom>
        </p:spPr>
        <p:txBody>
          <a:bodyPr rIns="165600"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098C2-C06F-5223-D457-E9C05E58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DC448-0CB3-40FB-7041-BE9BD5DE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7E731-E98A-5D0A-84C6-6B5EB4B5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4E18-2049-428A-9B0A-4D365C740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97227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6CA10A7-4F78-1222-72B5-81E594CDA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282575"/>
            <a:ext cx="11557000" cy="14668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3" name="Subheading 1">
            <a:extLst>
              <a:ext uri="{FF2B5EF4-FFF2-40B4-BE49-F238E27FC236}">
                <a16:creationId xmlns:a16="http://schemas.microsoft.com/office/drawing/2014/main" id="{6FFAC3D7-E0CE-5708-008D-64C40067B2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7501" y="1916113"/>
            <a:ext cx="2764800" cy="631824"/>
          </a:xfrm>
        </p:spPr>
        <p:txBody>
          <a:bodyPr rIns="16560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spc="-30" baseline="0">
                <a:solidFill>
                  <a:schemeClr val="accent1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add subheadline</a:t>
            </a:r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D7207CA3-AE26-F8E6-B1C0-7D8946652A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7499" y="2713038"/>
            <a:ext cx="2764800" cy="3028950"/>
          </a:xfrm>
          <a:prstGeom prst="rect">
            <a:avLst/>
          </a:prstGeom>
        </p:spPr>
        <p:txBody>
          <a:bodyPr rIns="165600"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ubheading 2">
            <a:extLst>
              <a:ext uri="{FF2B5EF4-FFF2-40B4-BE49-F238E27FC236}">
                <a16:creationId xmlns:a16="http://schemas.microsoft.com/office/drawing/2014/main" id="{964FDA48-3F40-1C02-0EE1-07A59CB4DB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48024" y="1916113"/>
            <a:ext cx="2765425" cy="633600"/>
          </a:xfrm>
        </p:spPr>
        <p:txBody>
          <a:bodyPr rIns="16560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spc="-30" baseline="0">
                <a:solidFill>
                  <a:schemeClr val="accent1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add subheadline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063E6ED-4E95-9670-E455-29B3091BBAE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48025" y="2713038"/>
            <a:ext cx="2765426" cy="3028950"/>
          </a:xfrm>
          <a:prstGeom prst="rect">
            <a:avLst/>
          </a:prstGeom>
        </p:spPr>
        <p:txBody>
          <a:bodyPr rIns="165600"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heading 3">
            <a:extLst>
              <a:ext uri="{FF2B5EF4-FFF2-40B4-BE49-F238E27FC236}">
                <a16:creationId xmlns:a16="http://schemas.microsoft.com/office/drawing/2014/main" id="{13C388CE-C66A-3635-FECB-9B0C2CA439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6964" y="1916113"/>
            <a:ext cx="2765425" cy="633600"/>
          </a:xfrm>
        </p:spPr>
        <p:txBody>
          <a:bodyPr rIns="16560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spc="-30" baseline="0">
                <a:solidFill>
                  <a:schemeClr val="accent1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add subheadline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A2FDF50-74F6-4A76-B2CA-53C60F36933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78550" y="2713038"/>
            <a:ext cx="2765425" cy="3028950"/>
          </a:xfrm>
          <a:prstGeom prst="rect">
            <a:avLst/>
          </a:prstGeom>
        </p:spPr>
        <p:txBody>
          <a:bodyPr rIns="165600"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Subheading 4">
            <a:extLst>
              <a:ext uri="{FF2B5EF4-FFF2-40B4-BE49-F238E27FC236}">
                <a16:creationId xmlns:a16="http://schemas.microsoft.com/office/drawing/2014/main" id="{57979BDB-51D9-4F33-BAE9-BBFC942659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10663" y="1916113"/>
            <a:ext cx="2763837" cy="633600"/>
          </a:xfrm>
        </p:spPr>
        <p:txBody>
          <a:bodyPr rIns="16560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spc="-30" baseline="0">
                <a:solidFill>
                  <a:schemeClr val="accent1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add subheadline</a:t>
            </a:r>
            <a:endParaRPr 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B91BB9FC-46E8-0900-1BC1-D98442CDF01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110663" y="2713038"/>
            <a:ext cx="2763837" cy="3028950"/>
          </a:xfrm>
          <a:prstGeom prst="rect">
            <a:avLst/>
          </a:prstGeom>
        </p:spPr>
        <p:txBody>
          <a:bodyPr rIns="165600"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098C2-C06F-5223-D457-E9C05E58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DC448-0CB3-40FB-7041-BE9BD5DE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7E731-E98A-5D0A-84C6-6B5EB4B5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4E18-2049-428A-9B0A-4D365C740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5260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/End Page 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27A38F6-6045-57CC-151C-848AB666F1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317499"/>
            <a:ext cx="4717163" cy="14319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acknowledgements</a:t>
            </a:r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EF4849-FDEB-AF23-C62A-153DFDEA8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501" y="5328960"/>
            <a:ext cx="11556999" cy="123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51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6CA10A7-4F78-1222-72B5-81E594CDA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1" y="317500"/>
            <a:ext cx="2762250" cy="1428750"/>
          </a:xfrm>
        </p:spPr>
        <p:txBody>
          <a:bodyPr/>
          <a:lstStyle>
            <a:lvl1pPr>
              <a:defRPr sz="2000" spc="-3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3" name="Subheading 1">
            <a:extLst>
              <a:ext uri="{FF2B5EF4-FFF2-40B4-BE49-F238E27FC236}">
                <a16:creationId xmlns:a16="http://schemas.microsoft.com/office/drawing/2014/main" id="{6FFAC3D7-E0CE-5708-008D-64C40067B2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48026" y="317500"/>
            <a:ext cx="2764800" cy="468000"/>
          </a:xfrm>
        </p:spPr>
        <p:txBody>
          <a:bodyPr rIns="16560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500" b="1" spc="-30" baseline="0">
                <a:solidFill>
                  <a:schemeClr val="accent1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add subheadline</a:t>
            </a:r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D7207CA3-AE26-F8E6-B1C0-7D8946652A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48025" y="954000"/>
            <a:ext cx="2764800" cy="2088000"/>
          </a:xfrm>
          <a:prstGeom prst="rect">
            <a:avLst/>
          </a:prstGeom>
        </p:spPr>
        <p:txBody>
          <a:bodyPr rIns="165600"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ubheading 2">
            <a:extLst>
              <a:ext uri="{FF2B5EF4-FFF2-40B4-BE49-F238E27FC236}">
                <a16:creationId xmlns:a16="http://schemas.microsoft.com/office/drawing/2014/main" id="{964FDA48-3F40-1C02-0EE1-07A59CB4DB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78550" y="317501"/>
            <a:ext cx="2764475" cy="468000"/>
          </a:xfrm>
        </p:spPr>
        <p:txBody>
          <a:bodyPr rIns="16560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500" b="1" spc="-30" baseline="0">
                <a:solidFill>
                  <a:schemeClr val="accent1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add subheadline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063E6ED-4E95-9670-E455-29B3091BBAE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77600" y="954000"/>
            <a:ext cx="2764800" cy="2088000"/>
          </a:xfrm>
          <a:prstGeom prst="rect">
            <a:avLst/>
          </a:prstGeom>
        </p:spPr>
        <p:txBody>
          <a:bodyPr rIns="165600"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heading 3">
            <a:extLst>
              <a:ext uri="{FF2B5EF4-FFF2-40B4-BE49-F238E27FC236}">
                <a16:creationId xmlns:a16="http://schemas.microsoft.com/office/drawing/2014/main" id="{13C388CE-C66A-3635-FECB-9B0C2CA439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1600" y="317501"/>
            <a:ext cx="2764676" cy="468000"/>
          </a:xfrm>
        </p:spPr>
        <p:txBody>
          <a:bodyPr rIns="16560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500" b="1" spc="-30" baseline="0">
                <a:solidFill>
                  <a:schemeClr val="accent1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add subheadline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A2FDF50-74F6-4A76-B2CA-53C60F36933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111600" y="954000"/>
            <a:ext cx="2764800" cy="2088000"/>
          </a:xfrm>
          <a:prstGeom prst="rect">
            <a:avLst/>
          </a:prstGeom>
        </p:spPr>
        <p:txBody>
          <a:bodyPr rIns="165600"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Subheading 4">
            <a:extLst>
              <a:ext uri="{FF2B5EF4-FFF2-40B4-BE49-F238E27FC236}">
                <a16:creationId xmlns:a16="http://schemas.microsoft.com/office/drawing/2014/main" id="{57979BDB-51D9-4F33-BAE9-BBFC942659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7201" y="3524400"/>
            <a:ext cx="2764800" cy="468000"/>
          </a:xfrm>
        </p:spPr>
        <p:txBody>
          <a:bodyPr rIns="16560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500" b="1" spc="-30" baseline="0">
                <a:solidFill>
                  <a:schemeClr val="accent1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add subheadline</a:t>
            </a:r>
            <a:endParaRPr 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B91BB9FC-46E8-0900-1BC1-D98442CDF01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248025" y="4150800"/>
            <a:ext cx="2764800" cy="2088000"/>
          </a:xfrm>
          <a:prstGeom prst="rect">
            <a:avLst/>
          </a:prstGeom>
        </p:spPr>
        <p:txBody>
          <a:bodyPr rIns="165600"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ubheading 4">
            <a:extLst>
              <a:ext uri="{FF2B5EF4-FFF2-40B4-BE49-F238E27FC236}">
                <a16:creationId xmlns:a16="http://schemas.microsoft.com/office/drawing/2014/main" id="{F9405502-D153-F3BF-DC1C-545CEC2DFA2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7600" y="3524400"/>
            <a:ext cx="2764800" cy="468000"/>
          </a:xfrm>
        </p:spPr>
        <p:txBody>
          <a:bodyPr rIns="16560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500" b="1" spc="-30" baseline="0">
                <a:solidFill>
                  <a:schemeClr val="accent1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add subheadline</a:t>
            </a:r>
            <a:endParaRPr lang="en-US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17591CC3-0338-B2CC-40A2-74882E4110A4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177600" y="4150800"/>
            <a:ext cx="2764800" cy="2088000"/>
          </a:xfrm>
          <a:prstGeom prst="rect">
            <a:avLst/>
          </a:prstGeom>
        </p:spPr>
        <p:txBody>
          <a:bodyPr rIns="165600"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ubheading 4">
            <a:extLst>
              <a:ext uri="{FF2B5EF4-FFF2-40B4-BE49-F238E27FC236}">
                <a16:creationId xmlns:a16="http://schemas.microsoft.com/office/drawing/2014/main" id="{5DCEB795-8BE0-B5D0-1A61-AF8E12EA98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11600" y="3524400"/>
            <a:ext cx="2764800" cy="468000"/>
          </a:xfrm>
        </p:spPr>
        <p:txBody>
          <a:bodyPr rIns="16560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500" b="1" spc="-30" baseline="0">
                <a:solidFill>
                  <a:schemeClr val="accent1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add subheadline</a:t>
            </a:r>
            <a:endParaRPr lang="en-US" dirty="0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7DD51152-F75A-9AD3-B8FF-9DD8A0813756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111600" y="4150800"/>
            <a:ext cx="2764800" cy="2088000"/>
          </a:xfrm>
          <a:prstGeom prst="rect">
            <a:avLst/>
          </a:prstGeom>
        </p:spPr>
        <p:txBody>
          <a:bodyPr rIns="165600"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1CC66-D43A-34DD-A365-C24719BEB0D0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C4B5A-C810-3D64-9530-3F2432E22BBD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1EC68-8532-49E3-CED0-A44294F870B4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FD894E18-2049-428A-9B0A-4D365C7406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974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6CA10A7-4F78-1222-72B5-81E594CDA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282575"/>
            <a:ext cx="11557000" cy="14668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3" name="Subheading 1">
            <a:extLst>
              <a:ext uri="{FF2B5EF4-FFF2-40B4-BE49-F238E27FC236}">
                <a16:creationId xmlns:a16="http://schemas.microsoft.com/office/drawing/2014/main" id="{6FFAC3D7-E0CE-5708-008D-64C40067B2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7500" y="1916113"/>
            <a:ext cx="11557000" cy="631824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spc="-30" baseline="0">
                <a:solidFill>
                  <a:schemeClr val="accent1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add subheadline</a:t>
            </a:r>
            <a:endParaRPr lang="en-US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A6E3DCE6-DADF-8328-C990-8864083AD2E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17500" y="2714624"/>
            <a:ext cx="11557000" cy="3027363"/>
          </a:xfrm>
          <a:prstGeom prst="roundRect">
            <a:avLst>
              <a:gd name="adj" fmla="val 3145"/>
            </a:avLst>
          </a:prstGeom>
          <a:solidFill>
            <a:srgbClr val="EBEBEB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098C2-C06F-5223-D457-E9C05E58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DC448-0CB3-40FB-7041-BE9BD5DE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7E731-E98A-5D0A-84C6-6B5EB4B5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4E18-2049-428A-9B0A-4D365C740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02271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6CA10A7-4F78-1222-72B5-81E594CDA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282575"/>
            <a:ext cx="11557000" cy="14668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3" name="Subheading 1">
            <a:extLst>
              <a:ext uri="{FF2B5EF4-FFF2-40B4-BE49-F238E27FC236}">
                <a16:creationId xmlns:a16="http://schemas.microsoft.com/office/drawing/2014/main" id="{6FFAC3D7-E0CE-5708-008D-64C40067B2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7500" y="1916113"/>
            <a:ext cx="5695950" cy="631824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spc="-30" baseline="0">
                <a:solidFill>
                  <a:schemeClr val="accent1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add subheadline</a:t>
            </a:r>
            <a:endParaRPr lang="en-US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A6E3DCE6-DADF-8328-C990-8864083AD2E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17500" y="2713038"/>
            <a:ext cx="5695950" cy="3028950"/>
          </a:xfrm>
          <a:prstGeom prst="roundRect">
            <a:avLst>
              <a:gd name="adj" fmla="val 3145"/>
            </a:avLst>
          </a:prstGeom>
          <a:solidFill>
            <a:srgbClr val="EBEBEB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  <a:endParaRPr lang="en-US" dirty="0"/>
          </a:p>
        </p:txBody>
      </p:sp>
      <p:sp>
        <p:nvSpPr>
          <p:cNvPr id="14" name="Subheading 2">
            <a:extLst>
              <a:ext uri="{FF2B5EF4-FFF2-40B4-BE49-F238E27FC236}">
                <a16:creationId xmlns:a16="http://schemas.microsoft.com/office/drawing/2014/main" id="{964FDA48-3F40-1C02-0EE1-07A59CB4DB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78549" y="1916113"/>
            <a:ext cx="5695950" cy="63360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spc="-30" baseline="0">
                <a:solidFill>
                  <a:schemeClr val="accent1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add subheadline</a:t>
            </a:r>
            <a:endParaRPr lang="en-US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EF5EDEC-4E14-077F-CE59-F79A432110D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78550" y="2713038"/>
            <a:ext cx="5695950" cy="3028950"/>
          </a:xfrm>
          <a:prstGeom prst="roundRect">
            <a:avLst>
              <a:gd name="adj" fmla="val 3145"/>
            </a:avLst>
          </a:prstGeom>
          <a:solidFill>
            <a:srgbClr val="EBEBEB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098C2-C06F-5223-D457-E9C05E58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DC448-0CB3-40FB-7041-BE9BD5DE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7E731-E98A-5D0A-84C6-6B5EB4B5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4E18-2049-428A-9B0A-4D365C740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28429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6CA10A7-4F78-1222-72B5-81E594CDA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282575"/>
            <a:ext cx="11557000" cy="14668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3" name="Subheading 1">
            <a:extLst>
              <a:ext uri="{FF2B5EF4-FFF2-40B4-BE49-F238E27FC236}">
                <a16:creationId xmlns:a16="http://schemas.microsoft.com/office/drawing/2014/main" id="{6FFAC3D7-E0CE-5708-008D-64C40067B2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7500" y="1916113"/>
            <a:ext cx="3741738" cy="631824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spc="-30" baseline="0">
                <a:solidFill>
                  <a:schemeClr val="accent1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add subheadline</a:t>
            </a:r>
            <a:endParaRPr lang="en-US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A6E3DCE6-DADF-8328-C990-8864083AD2E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17500" y="2713038"/>
            <a:ext cx="3741738" cy="3028950"/>
          </a:xfrm>
          <a:prstGeom prst="roundRect">
            <a:avLst>
              <a:gd name="adj" fmla="val 3145"/>
            </a:avLst>
          </a:prstGeom>
          <a:solidFill>
            <a:srgbClr val="EBEBEB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  <a:endParaRPr lang="en-US" dirty="0"/>
          </a:p>
        </p:txBody>
      </p:sp>
      <p:sp>
        <p:nvSpPr>
          <p:cNvPr id="14" name="Subheading 2">
            <a:extLst>
              <a:ext uri="{FF2B5EF4-FFF2-40B4-BE49-F238E27FC236}">
                <a16:creationId xmlns:a16="http://schemas.microsoft.com/office/drawing/2014/main" id="{964FDA48-3F40-1C02-0EE1-07A59CB4DB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24336" y="1916113"/>
            <a:ext cx="3741738" cy="63360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spc="-30" baseline="0">
                <a:solidFill>
                  <a:schemeClr val="accent1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add subheadline</a:t>
            </a:r>
            <a:endParaRPr lang="en-US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EF5EDEC-4E14-077F-CE59-F79A432110D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224337" y="2713038"/>
            <a:ext cx="3741738" cy="3028950"/>
          </a:xfrm>
          <a:prstGeom prst="roundRect">
            <a:avLst>
              <a:gd name="adj" fmla="val 3145"/>
            </a:avLst>
          </a:prstGeom>
          <a:solidFill>
            <a:srgbClr val="EBEBEB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  <a:endParaRPr lang="en-US" dirty="0"/>
          </a:p>
        </p:txBody>
      </p:sp>
      <p:sp>
        <p:nvSpPr>
          <p:cNvPr id="15" name="Subheading 3">
            <a:extLst>
              <a:ext uri="{FF2B5EF4-FFF2-40B4-BE49-F238E27FC236}">
                <a16:creationId xmlns:a16="http://schemas.microsoft.com/office/drawing/2014/main" id="{13C388CE-C66A-3635-FECB-9B0C2CA439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32762" y="1916113"/>
            <a:ext cx="3741738" cy="63360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spc="-30" baseline="0">
                <a:solidFill>
                  <a:schemeClr val="accent1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add subheadline</a:t>
            </a:r>
            <a:endParaRPr lang="en-US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94617495-FE8D-90B5-D8AD-D05B7F24857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132762" y="2713038"/>
            <a:ext cx="3741738" cy="3028950"/>
          </a:xfrm>
          <a:prstGeom prst="roundRect">
            <a:avLst>
              <a:gd name="adj" fmla="val 3145"/>
            </a:avLst>
          </a:prstGeom>
          <a:solidFill>
            <a:srgbClr val="EBEBEB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098C2-C06F-5223-D457-E9C05E58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DC448-0CB3-40FB-7041-BE9BD5DE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7E731-E98A-5D0A-84C6-6B5EB4B5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4E18-2049-428A-9B0A-4D365C740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28752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6CA10A7-4F78-1222-72B5-81E594CDA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282575"/>
            <a:ext cx="11557000" cy="14668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3" name="Subheading 1">
            <a:extLst>
              <a:ext uri="{FF2B5EF4-FFF2-40B4-BE49-F238E27FC236}">
                <a16:creationId xmlns:a16="http://schemas.microsoft.com/office/drawing/2014/main" id="{6FFAC3D7-E0CE-5708-008D-64C40067B2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7500" y="1916113"/>
            <a:ext cx="2765425" cy="631824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spc="-30" baseline="0">
                <a:solidFill>
                  <a:schemeClr val="accent1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add subheadline</a:t>
            </a:r>
            <a:endParaRPr lang="en-US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A6E3DCE6-DADF-8328-C990-8864083AD2E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17500" y="2713038"/>
            <a:ext cx="2765425" cy="3028950"/>
          </a:xfrm>
          <a:prstGeom prst="roundRect">
            <a:avLst>
              <a:gd name="adj" fmla="val 3444"/>
            </a:avLst>
          </a:prstGeom>
          <a:solidFill>
            <a:srgbClr val="EBEBEB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  <a:endParaRPr lang="en-US" dirty="0"/>
          </a:p>
        </p:txBody>
      </p:sp>
      <p:sp>
        <p:nvSpPr>
          <p:cNvPr id="14" name="Subheading 2">
            <a:extLst>
              <a:ext uri="{FF2B5EF4-FFF2-40B4-BE49-F238E27FC236}">
                <a16:creationId xmlns:a16="http://schemas.microsoft.com/office/drawing/2014/main" id="{964FDA48-3F40-1C02-0EE1-07A59CB4DB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48024" y="1916113"/>
            <a:ext cx="2765425" cy="63360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spc="-30" baseline="0">
                <a:solidFill>
                  <a:schemeClr val="accent1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add subheadline</a:t>
            </a:r>
            <a:endParaRPr lang="en-US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EF5EDEC-4E14-077F-CE59-F79A432110D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248025" y="2713038"/>
            <a:ext cx="2765425" cy="3028950"/>
          </a:xfrm>
          <a:prstGeom prst="roundRect">
            <a:avLst>
              <a:gd name="adj" fmla="val 3444"/>
            </a:avLst>
          </a:prstGeom>
          <a:solidFill>
            <a:srgbClr val="EBEBEB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  <a:endParaRPr lang="en-US" dirty="0"/>
          </a:p>
        </p:txBody>
      </p:sp>
      <p:sp>
        <p:nvSpPr>
          <p:cNvPr id="15" name="Subheading 3">
            <a:extLst>
              <a:ext uri="{FF2B5EF4-FFF2-40B4-BE49-F238E27FC236}">
                <a16:creationId xmlns:a16="http://schemas.microsoft.com/office/drawing/2014/main" id="{13C388CE-C66A-3635-FECB-9B0C2CA439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8550" y="1916113"/>
            <a:ext cx="2765425" cy="63360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spc="-30" baseline="0">
                <a:solidFill>
                  <a:schemeClr val="accent1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add subheadline</a:t>
            </a:r>
            <a:endParaRPr lang="en-US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94617495-FE8D-90B5-D8AD-D05B7F24857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78550" y="2713038"/>
            <a:ext cx="2765425" cy="3028950"/>
          </a:xfrm>
          <a:prstGeom prst="roundRect">
            <a:avLst>
              <a:gd name="adj" fmla="val 3444"/>
            </a:avLst>
          </a:prstGeom>
          <a:solidFill>
            <a:srgbClr val="EBEBEB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  <a:endParaRPr lang="en-US" dirty="0"/>
          </a:p>
        </p:txBody>
      </p:sp>
      <p:sp>
        <p:nvSpPr>
          <p:cNvPr id="16" name="Subheading 4">
            <a:extLst>
              <a:ext uri="{FF2B5EF4-FFF2-40B4-BE49-F238E27FC236}">
                <a16:creationId xmlns:a16="http://schemas.microsoft.com/office/drawing/2014/main" id="{57979BDB-51D9-4F33-BAE9-BBFC942659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11600" y="1916113"/>
            <a:ext cx="2765425" cy="63360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spc="-30" baseline="0">
                <a:solidFill>
                  <a:schemeClr val="accent1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add subheadline</a:t>
            </a:r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14DC4215-D303-2874-E415-F0341555334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111600" y="2713038"/>
            <a:ext cx="2765425" cy="3028950"/>
          </a:xfrm>
          <a:prstGeom prst="roundRect">
            <a:avLst>
              <a:gd name="adj" fmla="val 3444"/>
            </a:avLst>
          </a:prstGeom>
          <a:solidFill>
            <a:srgbClr val="EBEBEB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098C2-C06F-5223-D457-E9C05E58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DC448-0CB3-40FB-7041-BE9BD5DE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7E731-E98A-5D0A-84C6-6B5EB4B5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4E18-2049-428A-9B0A-4D365C740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10000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6CA10A7-4F78-1222-72B5-81E594CDA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317500"/>
            <a:ext cx="2761200" cy="1418763"/>
          </a:xfrm>
        </p:spPr>
        <p:txBody>
          <a:bodyPr/>
          <a:lstStyle>
            <a:lvl1pPr>
              <a:defRPr sz="2000" spc="-3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3" name="Subheading 1">
            <a:extLst>
              <a:ext uri="{FF2B5EF4-FFF2-40B4-BE49-F238E27FC236}">
                <a16:creationId xmlns:a16="http://schemas.microsoft.com/office/drawing/2014/main" id="{6FFAC3D7-E0CE-5708-008D-64C40067B2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47200" y="317500"/>
            <a:ext cx="2765425" cy="468000"/>
          </a:xfrm>
        </p:spPr>
        <p:txBody>
          <a:bodyPr rIns="16560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500" b="1" spc="-30" baseline="0">
                <a:solidFill>
                  <a:schemeClr val="accent1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add subheadline</a:t>
            </a:r>
            <a:endParaRPr lang="en-US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F16A56DA-CD54-DE6F-A413-07FC105F896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247199" y="954000"/>
            <a:ext cx="2765425" cy="2088000"/>
          </a:xfrm>
          <a:prstGeom prst="roundRect">
            <a:avLst>
              <a:gd name="adj" fmla="val 3444"/>
            </a:avLst>
          </a:prstGeom>
          <a:solidFill>
            <a:srgbClr val="EBEBEB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  <a:endParaRPr lang="en-US" dirty="0"/>
          </a:p>
        </p:txBody>
      </p:sp>
      <p:sp>
        <p:nvSpPr>
          <p:cNvPr id="14" name="Subheading 2">
            <a:extLst>
              <a:ext uri="{FF2B5EF4-FFF2-40B4-BE49-F238E27FC236}">
                <a16:creationId xmlns:a16="http://schemas.microsoft.com/office/drawing/2014/main" id="{964FDA48-3F40-1C02-0EE1-07A59CB4DB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77600" y="317501"/>
            <a:ext cx="2765425" cy="468000"/>
          </a:xfrm>
        </p:spPr>
        <p:txBody>
          <a:bodyPr rIns="16560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500" b="1" spc="-30" baseline="0">
                <a:solidFill>
                  <a:schemeClr val="accent1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add subheadline</a:t>
            </a:r>
            <a:endParaRPr lang="en-US" dirty="0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580D3955-F4B7-BFB0-5B2D-D75F794183C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177600" y="954000"/>
            <a:ext cx="2765425" cy="2088000"/>
          </a:xfrm>
          <a:prstGeom prst="roundRect">
            <a:avLst>
              <a:gd name="adj" fmla="val 3444"/>
            </a:avLst>
          </a:prstGeom>
          <a:solidFill>
            <a:srgbClr val="EBEBEB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  <a:endParaRPr lang="en-US" dirty="0"/>
          </a:p>
        </p:txBody>
      </p:sp>
      <p:sp>
        <p:nvSpPr>
          <p:cNvPr id="15" name="Subheading 3">
            <a:extLst>
              <a:ext uri="{FF2B5EF4-FFF2-40B4-BE49-F238E27FC236}">
                <a16:creationId xmlns:a16="http://schemas.microsoft.com/office/drawing/2014/main" id="{13C388CE-C66A-3635-FECB-9B0C2CA439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1600" y="317501"/>
            <a:ext cx="2765425" cy="468000"/>
          </a:xfrm>
        </p:spPr>
        <p:txBody>
          <a:bodyPr rIns="16560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500" b="1" spc="-30" baseline="0">
                <a:solidFill>
                  <a:schemeClr val="accent1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add subheadline</a:t>
            </a:r>
            <a:endParaRPr lang="en-US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FFC31F5A-4E6A-1DF2-8593-B9A28C7C1F1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111600" y="954000"/>
            <a:ext cx="2765425" cy="2088000"/>
          </a:xfrm>
          <a:prstGeom prst="roundRect">
            <a:avLst>
              <a:gd name="adj" fmla="val 3444"/>
            </a:avLst>
          </a:prstGeom>
          <a:solidFill>
            <a:srgbClr val="EBEBEB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  <a:endParaRPr lang="en-US" dirty="0"/>
          </a:p>
        </p:txBody>
      </p:sp>
      <p:sp>
        <p:nvSpPr>
          <p:cNvPr id="16" name="Subheading 4">
            <a:extLst>
              <a:ext uri="{FF2B5EF4-FFF2-40B4-BE49-F238E27FC236}">
                <a16:creationId xmlns:a16="http://schemas.microsoft.com/office/drawing/2014/main" id="{57979BDB-51D9-4F33-BAE9-BBFC942659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7200" y="3524400"/>
            <a:ext cx="2765425" cy="468000"/>
          </a:xfrm>
        </p:spPr>
        <p:txBody>
          <a:bodyPr rIns="16560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500" b="1" spc="-30" baseline="0">
                <a:solidFill>
                  <a:schemeClr val="accent1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add subheadline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B0E06F1-7526-8CAE-8260-299002DEA9A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247199" y="4151390"/>
            <a:ext cx="2765425" cy="2088000"/>
          </a:xfrm>
          <a:prstGeom prst="roundRect">
            <a:avLst>
              <a:gd name="adj" fmla="val 3444"/>
            </a:avLst>
          </a:prstGeom>
          <a:solidFill>
            <a:srgbClr val="EBEBEB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  <a:endParaRPr lang="en-US" dirty="0"/>
          </a:p>
        </p:txBody>
      </p:sp>
      <p:sp>
        <p:nvSpPr>
          <p:cNvPr id="12" name="Subheading 4">
            <a:extLst>
              <a:ext uri="{FF2B5EF4-FFF2-40B4-BE49-F238E27FC236}">
                <a16:creationId xmlns:a16="http://schemas.microsoft.com/office/drawing/2014/main" id="{F9405502-D153-F3BF-DC1C-545CEC2DFA2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7600" y="3524400"/>
            <a:ext cx="2765425" cy="468000"/>
          </a:xfrm>
        </p:spPr>
        <p:txBody>
          <a:bodyPr rIns="16560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500" b="1" spc="-30" baseline="0">
                <a:solidFill>
                  <a:schemeClr val="accent1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add subheadline</a:t>
            </a:r>
            <a:endParaRPr lang="en-US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00BEDAEF-B4D0-10B7-F665-72FF97E9A81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177600" y="4151390"/>
            <a:ext cx="2765425" cy="2088000"/>
          </a:xfrm>
          <a:prstGeom prst="roundRect">
            <a:avLst>
              <a:gd name="adj" fmla="val 3444"/>
            </a:avLst>
          </a:prstGeom>
          <a:solidFill>
            <a:srgbClr val="EBEBEB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  <a:endParaRPr lang="en-US" dirty="0"/>
          </a:p>
        </p:txBody>
      </p:sp>
      <p:sp>
        <p:nvSpPr>
          <p:cNvPr id="18" name="Subheading 4">
            <a:extLst>
              <a:ext uri="{FF2B5EF4-FFF2-40B4-BE49-F238E27FC236}">
                <a16:creationId xmlns:a16="http://schemas.microsoft.com/office/drawing/2014/main" id="{5DCEB795-8BE0-B5D0-1A61-AF8E12EA98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11600" y="3524400"/>
            <a:ext cx="2765425" cy="468000"/>
          </a:xfrm>
        </p:spPr>
        <p:txBody>
          <a:bodyPr rIns="16560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500" b="1" spc="-30" baseline="0">
                <a:solidFill>
                  <a:schemeClr val="accent1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add subheadline</a:t>
            </a:r>
            <a:endParaRPr lang="en-US" dirty="0"/>
          </a:p>
        </p:txBody>
      </p:sp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5BBBA4BD-28D4-DD4E-5B40-DFBF113E28E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11600" y="4151390"/>
            <a:ext cx="2765425" cy="2088000"/>
          </a:xfrm>
          <a:prstGeom prst="roundRect">
            <a:avLst>
              <a:gd name="adj" fmla="val 3444"/>
            </a:avLst>
          </a:prstGeom>
          <a:solidFill>
            <a:srgbClr val="EBEBEB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70CF45-1B22-7376-1D99-B31E792CB526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CD2D9D-3978-9BAB-409E-7A3774C44392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121F2-43EE-84BB-AF68-9DBBEF81F8C2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FD894E18-2049-428A-9B0A-4D365C7406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51135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Boxes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CA02A5-A710-8FAF-2F3B-7F174C6C0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7500" y="1916112"/>
            <a:ext cx="3741738" cy="3825875"/>
          </a:xfrm>
          <a:prstGeom prst="roundRect">
            <a:avLst>
              <a:gd name="adj" fmla="val 2546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984E313-5594-AC80-EEE9-BDDC96421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24337" y="1915200"/>
            <a:ext cx="3741738" cy="3825875"/>
          </a:xfrm>
          <a:prstGeom prst="roundRect">
            <a:avLst>
              <a:gd name="adj" fmla="val 2546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3D9DECC-E45B-4246-1441-35543E2A5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33042" y="1915200"/>
            <a:ext cx="3741738" cy="3825875"/>
          </a:xfrm>
          <a:prstGeom prst="roundRect">
            <a:avLst>
              <a:gd name="adj" fmla="val 2546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6CA10A7-4F78-1222-72B5-81E594CDA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282575"/>
            <a:ext cx="11557000" cy="14668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A6E3DCE6-DADF-8328-C990-8864083AD2E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4824" y="3003550"/>
            <a:ext cx="3369600" cy="2494254"/>
          </a:xfrm>
          <a:prstGeom prst="roundRect">
            <a:avLst>
              <a:gd name="adj" fmla="val 1909"/>
            </a:avLst>
          </a:prstGeom>
          <a:noFill/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picture</a:t>
            </a:r>
            <a:endParaRPr lang="en-US" dirty="0"/>
          </a:p>
        </p:txBody>
      </p:sp>
      <p:sp>
        <p:nvSpPr>
          <p:cNvPr id="13" name="Subheading 1">
            <a:extLst>
              <a:ext uri="{FF2B5EF4-FFF2-40B4-BE49-F238E27FC236}">
                <a16:creationId xmlns:a16="http://schemas.microsoft.com/office/drawing/2014/main" id="{6FFAC3D7-E0CE-5708-008D-64C40067B2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824" y="2193926"/>
            <a:ext cx="3369600" cy="519112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tabLst>
                <a:tab pos="3384000" algn="r"/>
              </a:tabLst>
              <a:defRPr sz="2000" b="1" spc="-30" baseline="0">
                <a:solidFill>
                  <a:srgbClr val="C8E8FF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add subheadline</a:t>
            </a:r>
            <a:endParaRPr lang="en-US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EF5EDEC-4E14-077F-CE59-F79A432110D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411661" y="3003550"/>
            <a:ext cx="3369600" cy="2494254"/>
          </a:xfrm>
          <a:prstGeom prst="roundRect">
            <a:avLst>
              <a:gd name="adj" fmla="val 1909"/>
            </a:avLst>
          </a:prstGeom>
          <a:noFill/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picture</a:t>
            </a:r>
            <a:endParaRPr lang="en-US" dirty="0"/>
          </a:p>
        </p:txBody>
      </p:sp>
      <p:sp>
        <p:nvSpPr>
          <p:cNvPr id="14" name="Subheading 2">
            <a:extLst>
              <a:ext uri="{FF2B5EF4-FFF2-40B4-BE49-F238E27FC236}">
                <a16:creationId xmlns:a16="http://schemas.microsoft.com/office/drawing/2014/main" id="{964FDA48-3F40-1C02-0EE1-07A59CB4DB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11660" y="2193926"/>
            <a:ext cx="3369600" cy="520571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tabLst>
                <a:tab pos="3384000" algn="r"/>
              </a:tabLst>
              <a:defRPr sz="2000" b="1" spc="-30" baseline="0">
                <a:solidFill>
                  <a:srgbClr val="C8E8FF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add subheadline</a:t>
            </a:r>
            <a:endParaRPr lang="en-US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94617495-FE8D-90B5-D8AD-D05B7F24857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319600" y="3003550"/>
            <a:ext cx="3369600" cy="2494254"/>
          </a:xfrm>
          <a:prstGeom prst="roundRect">
            <a:avLst>
              <a:gd name="adj" fmla="val 1909"/>
            </a:avLst>
          </a:prstGeom>
          <a:noFill/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picture</a:t>
            </a:r>
            <a:endParaRPr lang="en-US" dirty="0"/>
          </a:p>
        </p:txBody>
      </p:sp>
      <p:sp>
        <p:nvSpPr>
          <p:cNvPr id="15" name="Subheading 3">
            <a:extLst>
              <a:ext uri="{FF2B5EF4-FFF2-40B4-BE49-F238E27FC236}">
                <a16:creationId xmlns:a16="http://schemas.microsoft.com/office/drawing/2014/main" id="{13C388CE-C66A-3635-FECB-9B0C2CA439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19600" y="2193926"/>
            <a:ext cx="3369600" cy="520571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tabLst>
                <a:tab pos="3384000" algn="r"/>
              </a:tabLst>
              <a:defRPr sz="2000" b="1" spc="-30" baseline="0">
                <a:solidFill>
                  <a:srgbClr val="C8E8FF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add subheadline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098C2-C06F-5223-D457-E9C05E58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DC448-0CB3-40FB-7041-BE9BD5DE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7E731-E98A-5D0A-84C6-6B5EB4B5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4E18-2049-428A-9B0A-4D365C740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52635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Box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2631EE-1950-D829-5EFF-36CBAC6DD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7500" y="1916112"/>
            <a:ext cx="3741738" cy="3825875"/>
          </a:xfrm>
          <a:prstGeom prst="roundRect">
            <a:avLst>
              <a:gd name="adj" fmla="val 2546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B9FB42E-19D4-CE1F-BB30-9BD32C7EE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24337" y="1915200"/>
            <a:ext cx="3741738" cy="3825875"/>
          </a:xfrm>
          <a:prstGeom prst="roundRect">
            <a:avLst>
              <a:gd name="adj" fmla="val 2546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7E6FC1C-F1B0-100D-478C-74D78274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32762" y="1915200"/>
            <a:ext cx="3741738" cy="3825875"/>
          </a:xfrm>
          <a:prstGeom prst="roundRect">
            <a:avLst>
              <a:gd name="adj" fmla="val 2546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6CA10A7-4F78-1222-72B5-81E594CDA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282575"/>
            <a:ext cx="11557000" cy="14668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A6E3DCE6-DADF-8328-C990-8864083AD2E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4824" y="2120901"/>
            <a:ext cx="3369600" cy="2189162"/>
          </a:xfrm>
          <a:prstGeom prst="roundRect">
            <a:avLst>
              <a:gd name="adj" fmla="val 2175"/>
            </a:avLst>
          </a:prstGeom>
          <a:noFill/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picture</a:t>
            </a:r>
            <a:endParaRPr lang="en-US" dirty="0"/>
          </a:p>
        </p:txBody>
      </p:sp>
      <p:sp>
        <p:nvSpPr>
          <p:cNvPr id="13" name="Subheading 1">
            <a:extLst>
              <a:ext uri="{FF2B5EF4-FFF2-40B4-BE49-F238E27FC236}">
                <a16:creationId xmlns:a16="http://schemas.microsoft.com/office/drawing/2014/main" id="{6FFAC3D7-E0CE-5708-008D-64C40067B2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824" y="4574764"/>
            <a:ext cx="3369600" cy="367678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500" b="1" spc="-30" baseline="0">
                <a:solidFill>
                  <a:srgbClr val="C8E8FF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add subheadline</a:t>
            </a:r>
            <a:endParaRPr lang="en-US" dirty="0"/>
          </a:p>
        </p:txBody>
      </p:sp>
      <p:sp>
        <p:nvSpPr>
          <p:cNvPr id="11" name="Subheading 1">
            <a:extLst>
              <a:ext uri="{FF2B5EF4-FFF2-40B4-BE49-F238E27FC236}">
                <a16:creationId xmlns:a16="http://schemas.microsoft.com/office/drawing/2014/main" id="{FA71F0B6-454A-C386-D3CC-385FE1D3F45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4824" y="5109198"/>
            <a:ext cx="3369600" cy="442746"/>
          </a:xfrm>
        </p:spPr>
        <p:txBody>
          <a:bodyPr anchor="t" anchorCtr="0"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+mn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  <a:endParaRPr lang="en-US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EF5EDEC-4E14-077F-CE59-F79A432110D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411661" y="2120901"/>
            <a:ext cx="3369600" cy="2189162"/>
          </a:xfrm>
          <a:prstGeom prst="roundRect">
            <a:avLst>
              <a:gd name="adj" fmla="val 2175"/>
            </a:avLst>
          </a:prstGeom>
          <a:noFill/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picture</a:t>
            </a:r>
            <a:endParaRPr lang="en-US" dirty="0"/>
          </a:p>
        </p:txBody>
      </p:sp>
      <p:sp>
        <p:nvSpPr>
          <p:cNvPr id="14" name="Subheading 2">
            <a:extLst>
              <a:ext uri="{FF2B5EF4-FFF2-40B4-BE49-F238E27FC236}">
                <a16:creationId xmlns:a16="http://schemas.microsoft.com/office/drawing/2014/main" id="{964FDA48-3F40-1C02-0EE1-07A59CB4DB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11660" y="4574764"/>
            <a:ext cx="3369600" cy="368711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500" b="1" spc="-30" baseline="0">
                <a:solidFill>
                  <a:srgbClr val="C8E8FF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add subheadline</a:t>
            </a:r>
            <a:endParaRPr lang="en-US" dirty="0"/>
          </a:p>
        </p:txBody>
      </p:sp>
      <p:sp>
        <p:nvSpPr>
          <p:cNvPr id="16" name="Subheading 2">
            <a:extLst>
              <a:ext uri="{FF2B5EF4-FFF2-40B4-BE49-F238E27FC236}">
                <a16:creationId xmlns:a16="http://schemas.microsoft.com/office/drawing/2014/main" id="{35DF2DE8-B363-6151-14A1-7275ABFEF4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11660" y="5109250"/>
            <a:ext cx="3369600" cy="443990"/>
          </a:xfrm>
        </p:spPr>
        <p:txBody>
          <a:bodyPr anchor="t" anchorCtr="0"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+mn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  <a:endParaRPr lang="en-US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94617495-FE8D-90B5-D8AD-D05B7F24857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318499" y="2120901"/>
            <a:ext cx="3369600" cy="2189162"/>
          </a:xfrm>
          <a:prstGeom prst="roundRect">
            <a:avLst>
              <a:gd name="adj" fmla="val 2175"/>
            </a:avLst>
          </a:prstGeom>
          <a:noFill/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picture</a:t>
            </a:r>
            <a:endParaRPr lang="en-US" dirty="0"/>
          </a:p>
        </p:txBody>
      </p:sp>
      <p:sp>
        <p:nvSpPr>
          <p:cNvPr id="15" name="Subheading 3">
            <a:extLst>
              <a:ext uri="{FF2B5EF4-FFF2-40B4-BE49-F238E27FC236}">
                <a16:creationId xmlns:a16="http://schemas.microsoft.com/office/drawing/2014/main" id="{13C388CE-C66A-3635-FECB-9B0C2CA439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18499" y="4574764"/>
            <a:ext cx="3369600" cy="368711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500" b="1" spc="-30" baseline="0">
                <a:solidFill>
                  <a:srgbClr val="C8E8FF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add subheadline</a:t>
            </a:r>
            <a:endParaRPr lang="en-US" dirty="0"/>
          </a:p>
        </p:txBody>
      </p:sp>
      <p:sp>
        <p:nvSpPr>
          <p:cNvPr id="19" name="Subheading 3">
            <a:extLst>
              <a:ext uri="{FF2B5EF4-FFF2-40B4-BE49-F238E27FC236}">
                <a16:creationId xmlns:a16="http://schemas.microsoft.com/office/drawing/2014/main" id="{D3C69DCB-0378-D308-E70F-792376508B9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18499" y="5109250"/>
            <a:ext cx="3369600" cy="443990"/>
          </a:xfrm>
        </p:spPr>
        <p:txBody>
          <a:bodyPr anchor="t" anchorCtr="0"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+mn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098C2-C06F-5223-D457-E9C05E58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DC448-0CB3-40FB-7041-BE9BD5DE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7E731-E98A-5D0A-84C6-6B5EB4B5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4E18-2049-428A-9B0A-4D365C740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16647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0DE2E-37EA-F282-36FB-B52AABB78F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48024" y="950913"/>
            <a:ext cx="8626475" cy="3992561"/>
          </a:xfrm>
        </p:spPr>
        <p:txBody>
          <a:bodyPr tIns="126000" anchor="t" anchorCtr="0"/>
          <a:lstStyle>
            <a:lvl1pPr algn="l">
              <a:lnSpc>
                <a:spcPct val="85000"/>
              </a:lnSpc>
              <a:defRPr sz="4500" spc="-1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quote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A56C8A-BFE8-3DD1-8DA5-6A7818CB86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500" y="1116013"/>
            <a:ext cx="2761200" cy="1431925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spc="-3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77255-73B4-4907-C0F9-1B0A51576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95336-65A0-3D45-E205-6C05036D2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C9717-6A50-F207-383E-3945A4667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894E18-2049-428A-9B0A-4D365C7406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92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(Blu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0DE2E-37EA-F282-36FB-B52AABB78F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48024" y="950913"/>
            <a:ext cx="8626475" cy="3992561"/>
          </a:xfrm>
        </p:spPr>
        <p:txBody>
          <a:bodyPr tIns="126000" anchor="t" anchorCtr="0"/>
          <a:lstStyle>
            <a:lvl1pPr algn="l">
              <a:lnSpc>
                <a:spcPct val="85000"/>
              </a:lnSpc>
              <a:defRPr sz="4500" spc="-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quote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A56C8A-BFE8-3DD1-8DA5-6A7818CB86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500" y="1116013"/>
            <a:ext cx="2761200" cy="1431925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spc="-3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77255-73B4-4907-C0F9-1B0A51576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95336-65A0-3D45-E205-6C05036D2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C9717-6A50-F207-383E-3945A4667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894E18-2049-428A-9B0A-4D365C7406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HandelsbankenLogo">
            <a:extLst>
              <a:ext uri="{FF2B5EF4-FFF2-40B4-BE49-F238E27FC236}">
                <a16:creationId xmlns:a16="http://schemas.microsoft.com/office/drawing/2014/main" id="{24AE834B-271C-D04D-D610-A058E4626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24995" y="6378670"/>
            <a:ext cx="1548000" cy="165362"/>
          </a:xfrm>
          <a:custGeom>
            <a:avLst/>
            <a:gdLst>
              <a:gd name="connsiteX0" fmla="*/ 1314325 w 1314324"/>
              <a:gd name="connsiteY0" fmla="*/ 72736 h 140400"/>
              <a:gd name="connsiteX1" fmla="*/ 1314325 w 1314324"/>
              <a:gd name="connsiteY1" fmla="*/ 138060 h 140400"/>
              <a:gd name="connsiteX2" fmla="*/ 1285270 w 1314324"/>
              <a:gd name="connsiteY2" fmla="*/ 138060 h 140400"/>
              <a:gd name="connsiteX3" fmla="*/ 1285270 w 1314324"/>
              <a:gd name="connsiteY3" fmla="*/ 83655 h 140400"/>
              <a:gd name="connsiteX4" fmla="*/ 1267718 w 1314324"/>
              <a:gd name="connsiteY4" fmla="*/ 60061 h 140400"/>
              <a:gd name="connsiteX5" fmla="*/ 1249003 w 1314324"/>
              <a:gd name="connsiteY5" fmla="*/ 82290 h 140400"/>
              <a:gd name="connsiteX6" fmla="*/ 1249003 w 1314324"/>
              <a:gd name="connsiteY6" fmla="*/ 138060 h 140400"/>
              <a:gd name="connsiteX7" fmla="*/ 1219948 w 1314324"/>
              <a:gd name="connsiteY7" fmla="*/ 138060 h 140400"/>
              <a:gd name="connsiteX8" fmla="*/ 1219948 w 1314324"/>
              <a:gd name="connsiteY8" fmla="*/ 37831 h 140400"/>
              <a:gd name="connsiteX9" fmla="*/ 1246272 w 1314324"/>
              <a:gd name="connsiteY9" fmla="*/ 37831 h 140400"/>
              <a:gd name="connsiteX10" fmla="*/ 1246272 w 1314324"/>
              <a:gd name="connsiteY10" fmla="*/ 50896 h 140400"/>
              <a:gd name="connsiteX11" fmla="*/ 1278644 w 1314324"/>
              <a:gd name="connsiteY11" fmla="*/ 35491 h 140400"/>
              <a:gd name="connsiteX12" fmla="*/ 1314325 w 1314324"/>
              <a:gd name="connsiteY12" fmla="*/ 72736 h 140400"/>
              <a:gd name="connsiteX13" fmla="*/ 1210704 w 1314324"/>
              <a:gd name="connsiteY13" fmla="*/ 94770 h 140400"/>
              <a:gd name="connsiteX14" fmla="*/ 1139334 w 1314324"/>
              <a:gd name="connsiteY14" fmla="*/ 94770 h 140400"/>
              <a:gd name="connsiteX15" fmla="*/ 1162732 w 1314324"/>
              <a:gd name="connsiteY15" fmla="*/ 118950 h 140400"/>
              <a:gd name="connsiteX16" fmla="*/ 1181064 w 1314324"/>
              <a:gd name="connsiteY16" fmla="*/ 106275 h 140400"/>
              <a:gd name="connsiteX17" fmla="*/ 1209339 w 1314324"/>
              <a:gd name="connsiteY17" fmla="*/ 106275 h 140400"/>
              <a:gd name="connsiteX18" fmla="*/ 1160398 w 1314324"/>
              <a:gd name="connsiteY18" fmla="*/ 140400 h 140400"/>
              <a:gd name="connsiteX19" fmla="*/ 1109304 w 1314324"/>
              <a:gd name="connsiteY19" fmla="*/ 87945 h 140400"/>
              <a:gd name="connsiteX20" fmla="*/ 1161569 w 1314324"/>
              <a:gd name="connsiteY20" fmla="*/ 35491 h 140400"/>
              <a:gd name="connsiteX21" fmla="*/ 1210705 w 1314324"/>
              <a:gd name="connsiteY21" fmla="*/ 94770 h 140400"/>
              <a:gd name="connsiteX22" fmla="*/ 1181064 w 1314324"/>
              <a:gd name="connsiteY22" fmla="*/ 77610 h 140400"/>
              <a:gd name="connsiteX23" fmla="*/ 1160788 w 1314324"/>
              <a:gd name="connsiteY23" fmla="*/ 58111 h 140400"/>
              <a:gd name="connsiteX24" fmla="*/ 1139920 w 1314324"/>
              <a:gd name="connsiteY24" fmla="*/ 77610 h 140400"/>
              <a:gd name="connsiteX25" fmla="*/ 1181064 w 1314324"/>
              <a:gd name="connsiteY25" fmla="*/ 77610 h 140400"/>
              <a:gd name="connsiteX26" fmla="*/ 1114165 w 1314324"/>
              <a:gd name="connsiteY26" fmla="*/ 38610 h 140400"/>
              <a:gd name="connsiteX27" fmla="*/ 1081996 w 1314324"/>
              <a:gd name="connsiteY27" fmla="*/ 38610 h 140400"/>
              <a:gd name="connsiteX28" fmla="*/ 1046892 w 1314324"/>
              <a:gd name="connsiteY28" fmla="*/ 78389 h 140400"/>
              <a:gd name="connsiteX29" fmla="*/ 1046892 w 1314324"/>
              <a:gd name="connsiteY29" fmla="*/ 0 h 140400"/>
              <a:gd name="connsiteX30" fmla="*/ 1017837 w 1314324"/>
              <a:gd name="connsiteY30" fmla="*/ 0 h 140400"/>
              <a:gd name="connsiteX31" fmla="*/ 1017837 w 1314324"/>
              <a:gd name="connsiteY31" fmla="*/ 138059 h 140400"/>
              <a:gd name="connsiteX32" fmla="*/ 1046892 w 1314324"/>
              <a:gd name="connsiteY32" fmla="*/ 138059 h 140400"/>
              <a:gd name="connsiteX33" fmla="*/ 1046892 w 1314324"/>
              <a:gd name="connsiteY33" fmla="*/ 110563 h 140400"/>
              <a:gd name="connsiteX34" fmla="*/ 1059956 w 1314324"/>
              <a:gd name="connsiteY34" fmla="*/ 96524 h 140400"/>
              <a:gd name="connsiteX35" fmla="*/ 1086475 w 1314324"/>
              <a:gd name="connsiteY35" fmla="*/ 138059 h 140400"/>
              <a:gd name="connsiteX36" fmla="*/ 1117872 w 1314324"/>
              <a:gd name="connsiteY36" fmla="*/ 138059 h 140400"/>
              <a:gd name="connsiteX37" fmla="*/ 1077313 w 1314324"/>
              <a:gd name="connsiteY37" fmla="*/ 78194 h 140400"/>
              <a:gd name="connsiteX38" fmla="*/ 1114165 w 1314324"/>
              <a:gd name="connsiteY38" fmla="*/ 38610 h 140400"/>
              <a:gd name="connsiteX39" fmla="*/ 970425 w 1314324"/>
              <a:gd name="connsiteY39" fmla="*/ 35491 h 140400"/>
              <a:gd name="connsiteX40" fmla="*/ 938053 w 1314324"/>
              <a:gd name="connsiteY40" fmla="*/ 50896 h 140400"/>
              <a:gd name="connsiteX41" fmla="*/ 938053 w 1314324"/>
              <a:gd name="connsiteY41" fmla="*/ 37831 h 140400"/>
              <a:gd name="connsiteX42" fmla="*/ 911729 w 1314324"/>
              <a:gd name="connsiteY42" fmla="*/ 37831 h 140400"/>
              <a:gd name="connsiteX43" fmla="*/ 911729 w 1314324"/>
              <a:gd name="connsiteY43" fmla="*/ 138060 h 140400"/>
              <a:gd name="connsiteX44" fmla="*/ 940784 w 1314324"/>
              <a:gd name="connsiteY44" fmla="*/ 138060 h 140400"/>
              <a:gd name="connsiteX45" fmla="*/ 940784 w 1314324"/>
              <a:gd name="connsiteY45" fmla="*/ 82290 h 140400"/>
              <a:gd name="connsiteX46" fmla="*/ 959499 w 1314324"/>
              <a:gd name="connsiteY46" fmla="*/ 60061 h 140400"/>
              <a:gd name="connsiteX47" fmla="*/ 977050 w 1314324"/>
              <a:gd name="connsiteY47" fmla="*/ 83655 h 140400"/>
              <a:gd name="connsiteX48" fmla="*/ 977050 w 1314324"/>
              <a:gd name="connsiteY48" fmla="*/ 138060 h 140400"/>
              <a:gd name="connsiteX49" fmla="*/ 1006106 w 1314324"/>
              <a:gd name="connsiteY49" fmla="*/ 138060 h 140400"/>
              <a:gd name="connsiteX50" fmla="*/ 1006106 w 1314324"/>
              <a:gd name="connsiteY50" fmla="*/ 72736 h 140400"/>
              <a:gd name="connsiteX51" fmla="*/ 970425 w 1314324"/>
              <a:gd name="connsiteY51" fmla="*/ 35491 h 140400"/>
              <a:gd name="connsiteX52" fmla="*/ 898811 w 1314324"/>
              <a:gd name="connsiteY52" fmla="*/ 124605 h 140400"/>
              <a:gd name="connsiteX53" fmla="*/ 899786 w 1314324"/>
              <a:gd name="connsiteY53" fmla="*/ 138059 h 140400"/>
              <a:gd name="connsiteX54" fmla="*/ 873072 w 1314324"/>
              <a:gd name="connsiteY54" fmla="*/ 138059 h 140400"/>
              <a:gd name="connsiteX55" fmla="*/ 873072 w 1314324"/>
              <a:gd name="connsiteY55" fmla="*/ 124605 h 140400"/>
              <a:gd name="connsiteX56" fmla="*/ 837196 w 1314324"/>
              <a:gd name="connsiteY56" fmla="*/ 140400 h 140400"/>
              <a:gd name="connsiteX57" fmla="*/ 803655 w 1314324"/>
              <a:gd name="connsiteY57" fmla="*/ 112125 h 140400"/>
              <a:gd name="connsiteX58" fmla="*/ 838757 w 1314324"/>
              <a:gd name="connsiteY58" fmla="*/ 79560 h 140400"/>
              <a:gd name="connsiteX59" fmla="*/ 869755 w 1314324"/>
              <a:gd name="connsiteY59" fmla="*/ 67276 h 140400"/>
              <a:gd name="connsiteX60" fmla="*/ 852407 w 1314324"/>
              <a:gd name="connsiteY60" fmla="*/ 55576 h 140400"/>
              <a:gd name="connsiteX61" fmla="*/ 834464 w 1314324"/>
              <a:gd name="connsiteY61" fmla="*/ 68251 h 140400"/>
              <a:gd name="connsiteX62" fmla="*/ 807360 w 1314324"/>
              <a:gd name="connsiteY62" fmla="*/ 68251 h 140400"/>
              <a:gd name="connsiteX63" fmla="*/ 854358 w 1314324"/>
              <a:gd name="connsiteY63" fmla="*/ 35491 h 140400"/>
              <a:gd name="connsiteX64" fmla="*/ 898811 w 1314324"/>
              <a:gd name="connsiteY64" fmla="*/ 70981 h 140400"/>
              <a:gd name="connsiteX65" fmla="*/ 898811 w 1314324"/>
              <a:gd name="connsiteY65" fmla="*/ 124605 h 140400"/>
              <a:gd name="connsiteX66" fmla="*/ 869755 w 1314324"/>
              <a:gd name="connsiteY66" fmla="*/ 90286 h 140400"/>
              <a:gd name="connsiteX67" fmla="*/ 849285 w 1314324"/>
              <a:gd name="connsiteY67" fmla="*/ 96720 h 140400"/>
              <a:gd name="connsiteX68" fmla="*/ 833684 w 1314324"/>
              <a:gd name="connsiteY68" fmla="*/ 109590 h 140400"/>
              <a:gd name="connsiteX69" fmla="*/ 848114 w 1314324"/>
              <a:gd name="connsiteY69" fmla="*/ 121290 h 140400"/>
              <a:gd name="connsiteX70" fmla="*/ 869755 w 1314324"/>
              <a:gd name="connsiteY70" fmla="*/ 97111 h 140400"/>
              <a:gd name="connsiteX71" fmla="*/ 869755 w 1314324"/>
              <a:gd name="connsiteY71" fmla="*/ 90286 h 140400"/>
              <a:gd name="connsiteX72" fmla="*/ 798304 w 1314324"/>
              <a:gd name="connsiteY72" fmla="*/ 86774 h 140400"/>
              <a:gd name="connsiteX73" fmla="*/ 754040 w 1314324"/>
              <a:gd name="connsiteY73" fmla="*/ 140398 h 140400"/>
              <a:gd name="connsiteX74" fmla="*/ 721670 w 1314324"/>
              <a:gd name="connsiteY74" fmla="*/ 124603 h 140400"/>
              <a:gd name="connsiteX75" fmla="*/ 721670 w 1314324"/>
              <a:gd name="connsiteY75" fmla="*/ 138059 h 140400"/>
              <a:gd name="connsiteX76" fmla="*/ 695345 w 1314324"/>
              <a:gd name="connsiteY76" fmla="*/ 138059 h 140400"/>
              <a:gd name="connsiteX77" fmla="*/ 695345 w 1314324"/>
              <a:gd name="connsiteY77" fmla="*/ 0 h 140400"/>
              <a:gd name="connsiteX78" fmla="*/ 724400 w 1314324"/>
              <a:gd name="connsiteY78" fmla="*/ 0 h 140400"/>
              <a:gd name="connsiteX79" fmla="*/ 724400 w 1314324"/>
              <a:gd name="connsiteY79" fmla="*/ 46604 h 140400"/>
              <a:gd name="connsiteX80" fmla="*/ 754040 w 1314324"/>
              <a:gd name="connsiteY80" fmla="*/ 35490 h 140400"/>
              <a:gd name="connsiteX81" fmla="*/ 798304 w 1314324"/>
              <a:gd name="connsiteY81" fmla="*/ 86774 h 140400"/>
              <a:gd name="connsiteX82" fmla="*/ 768274 w 1314324"/>
              <a:gd name="connsiteY82" fmla="*/ 87749 h 140400"/>
              <a:gd name="connsiteX83" fmla="*/ 746434 w 1314324"/>
              <a:gd name="connsiteY83" fmla="*/ 57914 h 140400"/>
              <a:gd name="connsiteX84" fmla="*/ 724400 w 1314324"/>
              <a:gd name="connsiteY84" fmla="*/ 89309 h 140400"/>
              <a:gd name="connsiteX85" fmla="*/ 746434 w 1314324"/>
              <a:gd name="connsiteY85" fmla="*/ 118948 h 140400"/>
              <a:gd name="connsiteX86" fmla="*/ 768274 w 1314324"/>
              <a:gd name="connsiteY86" fmla="*/ 87749 h 140400"/>
              <a:gd name="connsiteX87" fmla="*/ 653707 w 1314324"/>
              <a:gd name="connsiteY87" fmla="*/ 78973 h 140400"/>
              <a:gd name="connsiteX88" fmla="*/ 629528 w 1314324"/>
              <a:gd name="connsiteY88" fmla="*/ 66298 h 140400"/>
              <a:gd name="connsiteX89" fmla="*/ 643372 w 1314324"/>
              <a:gd name="connsiteY89" fmla="*/ 56938 h 140400"/>
              <a:gd name="connsiteX90" fmla="*/ 658192 w 1314324"/>
              <a:gd name="connsiteY90" fmla="*/ 69223 h 140400"/>
              <a:gd name="connsiteX91" fmla="*/ 685881 w 1314324"/>
              <a:gd name="connsiteY91" fmla="*/ 69223 h 140400"/>
              <a:gd name="connsiteX92" fmla="*/ 641033 w 1314324"/>
              <a:gd name="connsiteY92" fmla="*/ 35878 h 140400"/>
              <a:gd name="connsiteX93" fmla="*/ 599497 w 1314324"/>
              <a:gd name="connsiteY93" fmla="*/ 66103 h 140400"/>
              <a:gd name="connsiteX94" fmla="*/ 630307 w 1314324"/>
              <a:gd name="connsiteY94" fmla="*/ 95937 h 140400"/>
              <a:gd name="connsiteX95" fmla="*/ 660142 w 1314324"/>
              <a:gd name="connsiteY95" fmla="*/ 109198 h 140400"/>
              <a:gd name="connsiteX96" fmla="*/ 644347 w 1314324"/>
              <a:gd name="connsiteY96" fmla="*/ 119727 h 140400"/>
              <a:gd name="connsiteX97" fmla="*/ 626407 w 1314324"/>
              <a:gd name="connsiteY97" fmla="*/ 105687 h 140400"/>
              <a:gd name="connsiteX98" fmla="*/ 598523 w 1314324"/>
              <a:gd name="connsiteY98" fmla="*/ 105687 h 140400"/>
              <a:gd name="connsiteX99" fmla="*/ 643177 w 1314324"/>
              <a:gd name="connsiteY99" fmla="*/ 140397 h 140400"/>
              <a:gd name="connsiteX100" fmla="*/ 686272 w 1314324"/>
              <a:gd name="connsiteY100" fmla="*/ 108807 h 140400"/>
              <a:gd name="connsiteX101" fmla="*/ 653707 w 1314324"/>
              <a:gd name="connsiteY101" fmla="*/ 78973 h 140400"/>
              <a:gd name="connsiteX102" fmla="*/ 560683 w 1314324"/>
              <a:gd name="connsiteY102" fmla="*/ 138059 h 140400"/>
              <a:gd name="connsiteX103" fmla="*/ 589738 w 1314324"/>
              <a:gd name="connsiteY103" fmla="*/ 138059 h 140400"/>
              <a:gd name="connsiteX104" fmla="*/ 589738 w 1314324"/>
              <a:gd name="connsiteY104" fmla="*/ 0 h 140400"/>
              <a:gd name="connsiteX105" fmla="*/ 560683 w 1314324"/>
              <a:gd name="connsiteY105" fmla="*/ 0 h 140400"/>
              <a:gd name="connsiteX106" fmla="*/ 560683 w 1314324"/>
              <a:gd name="connsiteY106" fmla="*/ 138059 h 140400"/>
              <a:gd name="connsiteX107" fmla="*/ 551637 w 1314324"/>
              <a:gd name="connsiteY107" fmla="*/ 94770 h 140400"/>
              <a:gd name="connsiteX108" fmla="*/ 480267 w 1314324"/>
              <a:gd name="connsiteY108" fmla="*/ 94770 h 140400"/>
              <a:gd name="connsiteX109" fmla="*/ 503667 w 1314324"/>
              <a:gd name="connsiteY109" fmla="*/ 118950 h 140400"/>
              <a:gd name="connsiteX110" fmla="*/ 521997 w 1314324"/>
              <a:gd name="connsiteY110" fmla="*/ 106275 h 140400"/>
              <a:gd name="connsiteX111" fmla="*/ 550272 w 1314324"/>
              <a:gd name="connsiteY111" fmla="*/ 106275 h 140400"/>
              <a:gd name="connsiteX112" fmla="*/ 501327 w 1314324"/>
              <a:gd name="connsiteY112" fmla="*/ 140400 h 140400"/>
              <a:gd name="connsiteX113" fmla="*/ 450238 w 1314324"/>
              <a:gd name="connsiteY113" fmla="*/ 87945 h 140400"/>
              <a:gd name="connsiteX114" fmla="*/ 502497 w 1314324"/>
              <a:gd name="connsiteY114" fmla="*/ 35491 h 140400"/>
              <a:gd name="connsiteX115" fmla="*/ 551637 w 1314324"/>
              <a:gd name="connsiteY115" fmla="*/ 94770 h 140400"/>
              <a:gd name="connsiteX116" fmla="*/ 521997 w 1314324"/>
              <a:gd name="connsiteY116" fmla="*/ 77610 h 140400"/>
              <a:gd name="connsiteX117" fmla="*/ 501717 w 1314324"/>
              <a:gd name="connsiteY117" fmla="*/ 58111 h 140400"/>
              <a:gd name="connsiteX118" fmla="*/ 480853 w 1314324"/>
              <a:gd name="connsiteY118" fmla="*/ 77610 h 140400"/>
              <a:gd name="connsiteX119" fmla="*/ 521997 w 1314324"/>
              <a:gd name="connsiteY119" fmla="*/ 77610 h 140400"/>
              <a:gd name="connsiteX120" fmla="*/ 412140 w 1314324"/>
              <a:gd name="connsiteY120" fmla="*/ 0 h 140400"/>
              <a:gd name="connsiteX121" fmla="*/ 441195 w 1314324"/>
              <a:gd name="connsiteY121" fmla="*/ 0 h 140400"/>
              <a:gd name="connsiteX122" fmla="*/ 441195 w 1314324"/>
              <a:gd name="connsiteY122" fmla="*/ 138059 h 140400"/>
              <a:gd name="connsiteX123" fmla="*/ 414870 w 1314324"/>
              <a:gd name="connsiteY123" fmla="*/ 138059 h 140400"/>
              <a:gd name="connsiteX124" fmla="*/ 414870 w 1314324"/>
              <a:gd name="connsiteY124" fmla="*/ 124603 h 140400"/>
              <a:gd name="connsiteX125" fmla="*/ 382500 w 1314324"/>
              <a:gd name="connsiteY125" fmla="*/ 140398 h 140400"/>
              <a:gd name="connsiteX126" fmla="*/ 338236 w 1314324"/>
              <a:gd name="connsiteY126" fmla="*/ 86774 h 140400"/>
              <a:gd name="connsiteX127" fmla="*/ 382500 w 1314324"/>
              <a:gd name="connsiteY127" fmla="*/ 35490 h 140400"/>
              <a:gd name="connsiteX128" fmla="*/ 412140 w 1314324"/>
              <a:gd name="connsiteY128" fmla="*/ 46604 h 140400"/>
              <a:gd name="connsiteX129" fmla="*/ 412140 w 1314324"/>
              <a:gd name="connsiteY129" fmla="*/ 0 h 140400"/>
              <a:gd name="connsiteX130" fmla="*/ 412140 w 1314324"/>
              <a:gd name="connsiteY130" fmla="*/ 89309 h 140400"/>
              <a:gd name="connsiteX131" fmla="*/ 390105 w 1314324"/>
              <a:gd name="connsiteY131" fmla="*/ 57914 h 140400"/>
              <a:gd name="connsiteX132" fmla="*/ 368266 w 1314324"/>
              <a:gd name="connsiteY132" fmla="*/ 87749 h 140400"/>
              <a:gd name="connsiteX133" fmla="*/ 390105 w 1314324"/>
              <a:gd name="connsiteY133" fmla="*/ 118948 h 140400"/>
              <a:gd name="connsiteX134" fmla="*/ 412140 w 1314324"/>
              <a:gd name="connsiteY134" fmla="*/ 89309 h 140400"/>
              <a:gd name="connsiteX135" fmla="*/ 293547 w 1314324"/>
              <a:gd name="connsiteY135" fmla="*/ 35491 h 140400"/>
              <a:gd name="connsiteX136" fmla="*/ 261177 w 1314324"/>
              <a:gd name="connsiteY136" fmla="*/ 50896 h 140400"/>
              <a:gd name="connsiteX137" fmla="*/ 261177 w 1314324"/>
              <a:gd name="connsiteY137" fmla="*/ 37831 h 140400"/>
              <a:gd name="connsiteX138" fmla="*/ 234853 w 1314324"/>
              <a:gd name="connsiteY138" fmla="*/ 37831 h 140400"/>
              <a:gd name="connsiteX139" fmla="*/ 234853 w 1314324"/>
              <a:gd name="connsiteY139" fmla="*/ 138060 h 140400"/>
              <a:gd name="connsiteX140" fmla="*/ 263907 w 1314324"/>
              <a:gd name="connsiteY140" fmla="*/ 138060 h 140400"/>
              <a:gd name="connsiteX141" fmla="*/ 263907 w 1314324"/>
              <a:gd name="connsiteY141" fmla="*/ 82290 h 140400"/>
              <a:gd name="connsiteX142" fmla="*/ 282628 w 1314324"/>
              <a:gd name="connsiteY142" fmla="*/ 60061 h 140400"/>
              <a:gd name="connsiteX143" fmla="*/ 300177 w 1314324"/>
              <a:gd name="connsiteY143" fmla="*/ 83655 h 140400"/>
              <a:gd name="connsiteX144" fmla="*/ 300177 w 1314324"/>
              <a:gd name="connsiteY144" fmla="*/ 138060 h 140400"/>
              <a:gd name="connsiteX145" fmla="*/ 329231 w 1314324"/>
              <a:gd name="connsiteY145" fmla="*/ 138060 h 140400"/>
              <a:gd name="connsiteX146" fmla="*/ 329231 w 1314324"/>
              <a:gd name="connsiteY146" fmla="*/ 72736 h 140400"/>
              <a:gd name="connsiteX147" fmla="*/ 293547 w 1314324"/>
              <a:gd name="connsiteY147" fmla="*/ 35491 h 140400"/>
              <a:gd name="connsiteX148" fmla="*/ 221746 w 1314324"/>
              <a:gd name="connsiteY148" fmla="*/ 124605 h 140400"/>
              <a:gd name="connsiteX149" fmla="*/ 222721 w 1314324"/>
              <a:gd name="connsiteY149" fmla="*/ 138059 h 140400"/>
              <a:gd name="connsiteX150" fmla="*/ 196007 w 1314324"/>
              <a:gd name="connsiteY150" fmla="*/ 138059 h 140400"/>
              <a:gd name="connsiteX151" fmla="*/ 196007 w 1314324"/>
              <a:gd name="connsiteY151" fmla="*/ 124605 h 140400"/>
              <a:gd name="connsiteX152" fmla="*/ 160127 w 1314324"/>
              <a:gd name="connsiteY152" fmla="*/ 140400 h 140400"/>
              <a:gd name="connsiteX153" fmla="*/ 126587 w 1314324"/>
              <a:gd name="connsiteY153" fmla="*/ 112125 h 140400"/>
              <a:gd name="connsiteX154" fmla="*/ 161687 w 1314324"/>
              <a:gd name="connsiteY154" fmla="*/ 79560 h 140400"/>
              <a:gd name="connsiteX155" fmla="*/ 192692 w 1314324"/>
              <a:gd name="connsiteY155" fmla="*/ 67276 h 140400"/>
              <a:gd name="connsiteX156" fmla="*/ 175337 w 1314324"/>
              <a:gd name="connsiteY156" fmla="*/ 55576 h 140400"/>
              <a:gd name="connsiteX157" fmla="*/ 157397 w 1314324"/>
              <a:gd name="connsiteY157" fmla="*/ 68251 h 140400"/>
              <a:gd name="connsiteX158" fmla="*/ 130293 w 1314324"/>
              <a:gd name="connsiteY158" fmla="*/ 68251 h 140400"/>
              <a:gd name="connsiteX159" fmla="*/ 177287 w 1314324"/>
              <a:gd name="connsiteY159" fmla="*/ 35491 h 140400"/>
              <a:gd name="connsiteX160" fmla="*/ 221746 w 1314324"/>
              <a:gd name="connsiteY160" fmla="*/ 70981 h 140400"/>
              <a:gd name="connsiteX161" fmla="*/ 221746 w 1314324"/>
              <a:gd name="connsiteY161" fmla="*/ 124605 h 140400"/>
              <a:gd name="connsiteX162" fmla="*/ 192692 w 1314324"/>
              <a:gd name="connsiteY162" fmla="*/ 90286 h 140400"/>
              <a:gd name="connsiteX163" fmla="*/ 172217 w 1314324"/>
              <a:gd name="connsiteY163" fmla="*/ 96720 h 140400"/>
              <a:gd name="connsiteX164" fmla="*/ 156617 w 1314324"/>
              <a:gd name="connsiteY164" fmla="*/ 109590 h 140400"/>
              <a:gd name="connsiteX165" fmla="*/ 171047 w 1314324"/>
              <a:gd name="connsiteY165" fmla="*/ 121290 h 140400"/>
              <a:gd name="connsiteX166" fmla="*/ 192692 w 1314324"/>
              <a:gd name="connsiteY166" fmla="*/ 97111 h 140400"/>
              <a:gd name="connsiteX167" fmla="*/ 192692 w 1314324"/>
              <a:gd name="connsiteY167" fmla="*/ 90286 h 140400"/>
              <a:gd name="connsiteX168" fmla="*/ 85604 w 1314324"/>
              <a:gd name="connsiteY168" fmla="*/ 55769 h 140400"/>
              <a:gd name="connsiteX169" fmla="*/ 30810 w 1314324"/>
              <a:gd name="connsiteY169" fmla="*/ 55769 h 140400"/>
              <a:gd name="connsiteX170" fmla="*/ 30810 w 1314324"/>
              <a:gd name="connsiteY170" fmla="*/ 0 h 140400"/>
              <a:gd name="connsiteX171" fmla="*/ 0 w 1314324"/>
              <a:gd name="connsiteY171" fmla="*/ 0 h 140400"/>
              <a:gd name="connsiteX172" fmla="*/ 0 w 1314324"/>
              <a:gd name="connsiteY172" fmla="*/ 138059 h 140400"/>
              <a:gd name="connsiteX173" fmla="*/ 30810 w 1314324"/>
              <a:gd name="connsiteY173" fmla="*/ 138059 h 140400"/>
              <a:gd name="connsiteX174" fmla="*/ 30810 w 1314324"/>
              <a:gd name="connsiteY174" fmla="*/ 81704 h 140400"/>
              <a:gd name="connsiteX175" fmla="*/ 85604 w 1314324"/>
              <a:gd name="connsiteY175" fmla="*/ 81704 h 140400"/>
              <a:gd name="connsiteX176" fmla="*/ 85604 w 1314324"/>
              <a:gd name="connsiteY176" fmla="*/ 138059 h 140400"/>
              <a:gd name="connsiteX177" fmla="*/ 116414 w 1314324"/>
              <a:gd name="connsiteY177" fmla="*/ 138059 h 140400"/>
              <a:gd name="connsiteX178" fmla="*/ 116414 w 1314324"/>
              <a:gd name="connsiteY178" fmla="*/ 0 h 140400"/>
              <a:gd name="connsiteX179" fmla="*/ 85604 w 1314324"/>
              <a:gd name="connsiteY179" fmla="*/ 0 h 140400"/>
              <a:gd name="connsiteX180" fmla="*/ 85604 w 1314324"/>
              <a:gd name="connsiteY180" fmla="*/ 55769 h 14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1314324" h="140400">
                <a:moveTo>
                  <a:pt x="1314325" y="72736"/>
                </a:moveTo>
                <a:lnTo>
                  <a:pt x="1314325" y="138060"/>
                </a:lnTo>
                <a:lnTo>
                  <a:pt x="1285270" y="138060"/>
                </a:lnTo>
                <a:lnTo>
                  <a:pt x="1285270" y="83655"/>
                </a:lnTo>
                <a:cubicBezTo>
                  <a:pt x="1285270" y="70006"/>
                  <a:pt x="1282538" y="60061"/>
                  <a:pt x="1267718" y="60061"/>
                </a:cubicBezTo>
                <a:cubicBezTo>
                  <a:pt x="1252320" y="60061"/>
                  <a:pt x="1249003" y="70396"/>
                  <a:pt x="1249003" y="82290"/>
                </a:cubicBezTo>
                <a:lnTo>
                  <a:pt x="1249003" y="138060"/>
                </a:lnTo>
                <a:lnTo>
                  <a:pt x="1219948" y="138060"/>
                </a:lnTo>
                <a:lnTo>
                  <a:pt x="1219948" y="37831"/>
                </a:lnTo>
                <a:lnTo>
                  <a:pt x="1246272" y="37831"/>
                </a:lnTo>
                <a:lnTo>
                  <a:pt x="1246272" y="50896"/>
                </a:lnTo>
                <a:cubicBezTo>
                  <a:pt x="1252320" y="42121"/>
                  <a:pt x="1264019" y="35491"/>
                  <a:pt x="1278644" y="35491"/>
                </a:cubicBezTo>
                <a:cubicBezTo>
                  <a:pt x="1302821" y="35491"/>
                  <a:pt x="1314325" y="49531"/>
                  <a:pt x="1314325" y="72736"/>
                </a:cubicBezTo>
                <a:close/>
                <a:moveTo>
                  <a:pt x="1210704" y="94770"/>
                </a:moveTo>
                <a:lnTo>
                  <a:pt x="1139334" y="94770"/>
                </a:lnTo>
                <a:cubicBezTo>
                  <a:pt x="1140505" y="111930"/>
                  <a:pt x="1147139" y="118950"/>
                  <a:pt x="1162732" y="118950"/>
                </a:cubicBezTo>
                <a:cubicBezTo>
                  <a:pt x="1175609" y="118950"/>
                  <a:pt x="1180088" y="112320"/>
                  <a:pt x="1181064" y="106275"/>
                </a:cubicBezTo>
                <a:lnTo>
                  <a:pt x="1209339" y="106275"/>
                </a:lnTo>
                <a:cubicBezTo>
                  <a:pt x="1205241" y="129090"/>
                  <a:pt x="1187112" y="140400"/>
                  <a:pt x="1160398" y="140400"/>
                </a:cubicBezTo>
                <a:cubicBezTo>
                  <a:pt x="1130758" y="140400"/>
                  <a:pt x="1109304" y="120510"/>
                  <a:pt x="1109304" y="87945"/>
                </a:cubicBezTo>
                <a:cubicBezTo>
                  <a:pt x="1109304" y="50506"/>
                  <a:pt x="1134457" y="35491"/>
                  <a:pt x="1161569" y="35491"/>
                </a:cubicBezTo>
                <a:cubicBezTo>
                  <a:pt x="1202128" y="35491"/>
                  <a:pt x="1212656" y="64936"/>
                  <a:pt x="1210705" y="94770"/>
                </a:cubicBezTo>
                <a:close/>
                <a:moveTo>
                  <a:pt x="1181064" y="77610"/>
                </a:moveTo>
                <a:cubicBezTo>
                  <a:pt x="1179308" y="65521"/>
                  <a:pt x="1173267" y="58111"/>
                  <a:pt x="1160788" y="58111"/>
                </a:cubicBezTo>
                <a:cubicBezTo>
                  <a:pt x="1148301" y="58111"/>
                  <a:pt x="1142066" y="65326"/>
                  <a:pt x="1139920" y="77610"/>
                </a:cubicBezTo>
                <a:lnTo>
                  <a:pt x="1181064" y="77610"/>
                </a:lnTo>
                <a:close/>
                <a:moveTo>
                  <a:pt x="1114165" y="38610"/>
                </a:moveTo>
                <a:lnTo>
                  <a:pt x="1081996" y="38610"/>
                </a:lnTo>
                <a:lnTo>
                  <a:pt x="1046892" y="78389"/>
                </a:lnTo>
                <a:lnTo>
                  <a:pt x="1046892" y="0"/>
                </a:lnTo>
                <a:lnTo>
                  <a:pt x="1017837" y="0"/>
                </a:lnTo>
                <a:lnTo>
                  <a:pt x="1017837" y="138059"/>
                </a:lnTo>
                <a:lnTo>
                  <a:pt x="1046892" y="138059"/>
                </a:lnTo>
                <a:lnTo>
                  <a:pt x="1046892" y="110563"/>
                </a:lnTo>
                <a:lnTo>
                  <a:pt x="1059956" y="96524"/>
                </a:lnTo>
                <a:lnTo>
                  <a:pt x="1086475" y="138059"/>
                </a:lnTo>
                <a:lnTo>
                  <a:pt x="1117872" y="138059"/>
                </a:lnTo>
                <a:lnTo>
                  <a:pt x="1077313" y="78194"/>
                </a:lnTo>
                <a:lnTo>
                  <a:pt x="1114165" y="38610"/>
                </a:lnTo>
                <a:close/>
                <a:moveTo>
                  <a:pt x="970425" y="35491"/>
                </a:moveTo>
                <a:cubicBezTo>
                  <a:pt x="955800" y="35491"/>
                  <a:pt x="944093" y="42121"/>
                  <a:pt x="938053" y="50896"/>
                </a:cubicBezTo>
                <a:lnTo>
                  <a:pt x="938053" y="37831"/>
                </a:lnTo>
                <a:lnTo>
                  <a:pt x="911729" y="37831"/>
                </a:lnTo>
                <a:lnTo>
                  <a:pt x="911729" y="138060"/>
                </a:lnTo>
                <a:lnTo>
                  <a:pt x="940784" y="138060"/>
                </a:lnTo>
                <a:lnTo>
                  <a:pt x="940784" y="82290"/>
                </a:lnTo>
                <a:cubicBezTo>
                  <a:pt x="940784" y="70396"/>
                  <a:pt x="944093" y="60061"/>
                  <a:pt x="959499" y="60061"/>
                </a:cubicBezTo>
                <a:cubicBezTo>
                  <a:pt x="974319" y="60061"/>
                  <a:pt x="977050" y="70006"/>
                  <a:pt x="977050" y="83655"/>
                </a:cubicBezTo>
                <a:lnTo>
                  <a:pt x="977050" y="138060"/>
                </a:lnTo>
                <a:lnTo>
                  <a:pt x="1006106" y="138060"/>
                </a:lnTo>
                <a:lnTo>
                  <a:pt x="1006106" y="72736"/>
                </a:lnTo>
                <a:cubicBezTo>
                  <a:pt x="1006106" y="49531"/>
                  <a:pt x="994602" y="35491"/>
                  <a:pt x="970425" y="35491"/>
                </a:cubicBezTo>
                <a:close/>
                <a:moveTo>
                  <a:pt x="898811" y="124605"/>
                </a:moveTo>
                <a:cubicBezTo>
                  <a:pt x="898811" y="129090"/>
                  <a:pt x="899006" y="134745"/>
                  <a:pt x="899786" y="138059"/>
                </a:cubicBezTo>
                <a:lnTo>
                  <a:pt x="873072" y="138059"/>
                </a:lnTo>
                <a:lnTo>
                  <a:pt x="873072" y="124605"/>
                </a:lnTo>
                <a:cubicBezTo>
                  <a:pt x="868203" y="132795"/>
                  <a:pt x="852407" y="140400"/>
                  <a:pt x="837196" y="140400"/>
                </a:cubicBezTo>
                <a:cubicBezTo>
                  <a:pt x="816913" y="140400"/>
                  <a:pt x="803655" y="129090"/>
                  <a:pt x="803655" y="112125"/>
                </a:cubicBezTo>
                <a:cubicBezTo>
                  <a:pt x="803655" y="92235"/>
                  <a:pt x="815547" y="83655"/>
                  <a:pt x="838757" y="79560"/>
                </a:cubicBezTo>
                <a:cubicBezTo>
                  <a:pt x="857276" y="76245"/>
                  <a:pt x="869755" y="75856"/>
                  <a:pt x="869755" y="67276"/>
                </a:cubicBezTo>
                <a:cubicBezTo>
                  <a:pt x="869755" y="60256"/>
                  <a:pt x="865666" y="55576"/>
                  <a:pt x="852407" y="55576"/>
                </a:cubicBezTo>
                <a:cubicBezTo>
                  <a:pt x="840708" y="55576"/>
                  <a:pt x="834855" y="59671"/>
                  <a:pt x="834464" y="68251"/>
                </a:cubicBezTo>
                <a:lnTo>
                  <a:pt x="807360" y="68251"/>
                </a:lnTo>
                <a:cubicBezTo>
                  <a:pt x="807555" y="46996"/>
                  <a:pt x="827058" y="35491"/>
                  <a:pt x="854358" y="35491"/>
                </a:cubicBezTo>
                <a:cubicBezTo>
                  <a:pt x="887112" y="35491"/>
                  <a:pt x="898811" y="45436"/>
                  <a:pt x="898811" y="70981"/>
                </a:cubicBezTo>
                <a:lnTo>
                  <a:pt x="898811" y="124605"/>
                </a:lnTo>
                <a:close/>
                <a:moveTo>
                  <a:pt x="869755" y="90286"/>
                </a:moveTo>
                <a:cubicBezTo>
                  <a:pt x="866642" y="93405"/>
                  <a:pt x="859618" y="94381"/>
                  <a:pt x="849285" y="96720"/>
                </a:cubicBezTo>
                <a:cubicBezTo>
                  <a:pt x="840708" y="98475"/>
                  <a:pt x="833684" y="101205"/>
                  <a:pt x="833684" y="109590"/>
                </a:cubicBezTo>
                <a:cubicBezTo>
                  <a:pt x="833684" y="116805"/>
                  <a:pt x="839342" y="121290"/>
                  <a:pt x="848114" y="121290"/>
                </a:cubicBezTo>
                <a:cubicBezTo>
                  <a:pt x="862934" y="121290"/>
                  <a:pt x="869755" y="109980"/>
                  <a:pt x="869755" y="97111"/>
                </a:cubicBezTo>
                <a:lnTo>
                  <a:pt x="869755" y="90286"/>
                </a:lnTo>
                <a:close/>
                <a:moveTo>
                  <a:pt x="798304" y="86774"/>
                </a:moveTo>
                <a:cubicBezTo>
                  <a:pt x="798109" y="120508"/>
                  <a:pt x="780754" y="140398"/>
                  <a:pt x="754040" y="140398"/>
                </a:cubicBezTo>
                <a:cubicBezTo>
                  <a:pt x="741365" y="140398"/>
                  <a:pt x="728690" y="135329"/>
                  <a:pt x="721670" y="124603"/>
                </a:cubicBezTo>
                <a:lnTo>
                  <a:pt x="721670" y="138059"/>
                </a:lnTo>
                <a:lnTo>
                  <a:pt x="695345" y="138059"/>
                </a:lnTo>
                <a:lnTo>
                  <a:pt x="695345" y="0"/>
                </a:lnTo>
                <a:lnTo>
                  <a:pt x="724400" y="0"/>
                </a:lnTo>
                <a:lnTo>
                  <a:pt x="724400" y="46604"/>
                </a:lnTo>
                <a:cubicBezTo>
                  <a:pt x="731225" y="38415"/>
                  <a:pt x="743119" y="35490"/>
                  <a:pt x="754040" y="35490"/>
                </a:cubicBezTo>
                <a:cubicBezTo>
                  <a:pt x="777049" y="35490"/>
                  <a:pt x="798109" y="51869"/>
                  <a:pt x="798304" y="86774"/>
                </a:cubicBezTo>
                <a:close/>
                <a:moveTo>
                  <a:pt x="768274" y="87749"/>
                </a:moveTo>
                <a:cubicBezTo>
                  <a:pt x="768079" y="69224"/>
                  <a:pt x="760864" y="57914"/>
                  <a:pt x="746434" y="57914"/>
                </a:cubicBezTo>
                <a:cubicBezTo>
                  <a:pt x="732394" y="57914"/>
                  <a:pt x="724400" y="66104"/>
                  <a:pt x="724400" y="89309"/>
                </a:cubicBezTo>
                <a:cubicBezTo>
                  <a:pt x="724400" y="108029"/>
                  <a:pt x="731029" y="118948"/>
                  <a:pt x="746434" y="118948"/>
                </a:cubicBezTo>
                <a:cubicBezTo>
                  <a:pt x="760474" y="118948"/>
                  <a:pt x="768079" y="107638"/>
                  <a:pt x="768274" y="87749"/>
                </a:cubicBezTo>
                <a:close/>
                <a:moveTo>
                  <a:pt x="653707" y="78973"/>
                </a:moveTo>
                <a:cubicBezTo>
                  <a:pt x="637522" y="75073"/>
                  <a:pt x="629528" y="73708"/>
                  <a:pt x="629528" y="66298"/>
                </a:cubicBezTo>
                <a:cubicBezTo>
                  <a:pt x="629528" y="59863"/>
                  <a:pt x="634402" y="56938"/>
                  <a:pt x="643372" y="56938"/>
                </a:cubicBezTo>
                <a:cubicBezTo>
                  <a:pt x="652343" y="56938"/>
                  <a:pt x="657802" y="60253"/>
                  <a:pt x="658192" y="69223"/>
                </a:cubicBezTo>
                <a:lnTo>
                  <a:pt x="685881" y="69223"/>
                </a:lnTo>
                <a:cubicBezTo>
                  <a:pt x="685492" y="53038"/>
                  <a:pt x="678861" y="35878"/>
                  <a:pt x="641033" y="35878"/>
                </a:cubicBezTo>
                <a:cubicBezTo>
                  <a:pt x="620362" y="35878"/>
                  <a:pt x="599497" y="44263"/>
                  <a:pt x="599497" y="66103"/>
                </a:cubicBezTo>
                <a:cubicBezTo>
                  <a:pt x="599497" y="86578"/>
                  <a:pt x="616853" y="92233"/>
                  <a:pt x="630307" y="95937"/>
                </a:cubicBezTo>
                <a:cubicBezTo>
                  <a:pt x="644152" y="99643"/>
                  <a:pt x="660142" y="100227"/>
                  <a:pt x="660142" y="109198"/>
                </a:cubicBezTo>
                <a:cubicBezTo>
                  <a:pt x="660142" y="116218"/>
                  <a:pt x="655072" y="119727"/>
                  <a:pt x="644347" y="119727"/>
                </a:cubicBezTo>
                <a:cubicBezTo>
                  <a:pt x="632257" y="119727"/>
                  <a:pt x="626798" y="115437"/>
                  <a:pt x="626407" y="105687"/>
                </a:cubicBezTo>
                <a:lnTo>
                  <a:pt x="598523" y="105687"/>
                </a:lnTo>
                <a:cubicBezTo>
                  <a:pt x="598913" y="127137"/>
                  <a:pt x="609833" y="140397"/>
                  <a:pt x="643177" y="140397"/>
                </a:cubicBezTo>
                <a:cubicBezTo>
                  <a:pt x="671452" y="140397"/>
                  <a:pt x="686272" y="129867"/>
                  <a:pt x="686272" y="108807"/>
                </a:cubicBezTo>
                <a:cubicBezTo>
                  <a:pt x="686272" y="87943"/>
                  <a:pt x="669892" y="82873"/>
                  <a:pt x="653707" y="78973"/>
                </a:cubicBezTo>
                <a:close/>
                <a:moveTo>
                  <a:pt x="560683" y="138059"/>
                </a:moveTo>
                <a:lnTo>
                  <a:pt x="589738" y="138059"/>
                </a:lnTo>
                <a:lnTo>
                  <a:pt x="589738" y="0"/>
                </a:lnTo>
                <a:lnTo>
                  <a:pt x="560683" y="0"/>
                </a:lnTo>
                <a:lnTo>
                  <a:pt x="560683" y="138059"/>
                </a:lnTo>
                <a:close/>
                <a:moveTo>
                  <a:pt x="551637" y="94770"/>
                </a:moveTo>
                <a:lnTo>
                  <a:pt x="480267" y="94770"/>
                </a:lnTo>
                <a:cubicBezTo>
                  <a:pt x="481437" y="111930"/>
                  <a:pt x="488068" y="118950"/>
                  <a:pt x="503667" y="118950"/>
                </a:cubicBezTo>
                <a:cubicBezTo>
                  <a:pt x="516537" y="118950"/>
                  <a:pt x="521022" y="112320"/>
                  <a:pt x="521997" y="106275"/>
                </a:cubicBezTo>
                <a:lnTo>
                  <a:pt x="550272" y="106275"/>
                </a:lnTo>
                <a:cubicBezTo>
                  <a:pt x="546177" y="129090"/>
                  <a:pt x="528042" y="140400"/>
                  <a:pt x="501327" y="140400"/>
                </a:cubicBezTo>
                <a:cubicBezTo>
                  <a:pt x="471687" y="140400"/>
                  <a:pt x="450238" y="120510"/>
                  <a:pt x="450238" y="87945"/>
                </a:cubicBezTo>
                <a:cubicBezTo>
                  <a:pt x="450238" y="50506"/>
                  <a:pt x="475393" y="35491"/>
                  <a:pt x="502497" y="35491"/>
                </a:cubicBezTo>
                <a:cubicBezTo>
                  <a:pt x="543057" y="35491"/>
                  <a:pt x="553587" y="64936"/>
                  <a:pt x="551637" y="94770"/>
                </a:cubicBezTo>
                <a:close/>
                <a:moveTo>
                  <a:pt x="521997" y="77610"/>
                </a:moveTo>
                <a:cubicBezTo>
                  <a:pt x="520242" y="65521"/>
                  <a:pt x="514197" y="58111"/>
                  <a:pt x="501717" y="58111"/>
                </a:cubicBezTo>
                <a:cubicBezTo>
                  <a:pt x="489238" y="58111"/>
                  <a:pt x="482997" y="65326"/>
                  <a:pt x="480853" y="77610"/>
                </a:cubicBezTo>
                <a:lnTo>
                  <a:pt x="521997" y="77610"/>
                </a:lnTo>
                <a:close/>
                <a:moveTo>
                  <a:pt x="412140" y="0"/>
                </a:moveTo>
                <a:lnTo>
                  <a:pt x="441195" y="0"/>
                </a:lnTo>
                <a:lnTo>
                  <a:pt x="441195" y="138059"/>
                </a:lnTo>
                <a:lnTo>
                  <a:pt x="414870" y="138059"/>
                </a:lnTo>
                <a:lnTo>
                  <a:pt x="414870" y="124603"/>
                </a:lnTo>
                <a:cubicBezTo>
                  <a:pt x="407655" y="135329"/>
                  <a:pt x="395175" y="140398"/>
                  <a:pt x="382500" y="140398"/>
                </a:cubicBezTo>
                <a:cubicBezTo>
                  <a:pt x="355591" y="140398"/>
                  <a:pt x="338431" y="120508"/>
                  <a:pt x="338236" y="86774"/>
                </a:cubicBezTo>
                <a:cubicBezTo>
                  <a:pt x="338431" y="51869"/>
                  <a:pt x="359491" y="35490"/>
                  <a:pt x="382500" y="35490"/>
                </a:cubicBezTo>
                <a:cubicBezTo>
                  <a:pt x="393421" y="35490"/>
                  <a:pt x="405315" y="38414"/>
                  <a:pt x="412140" y="46604"/>
                </a:cubicBezTo>
                <a:lnTo>
                  <a:pt x="412140" y="0"/>
                </a:lnTo>
                <a:close/>
                <a:moveTo>
                  <a:pt x="412140" y="89309"/>
                </a:moveTo>
                <a:cubicBezTo>
                  <a:pt x="412140" y="66104"/>
                  <a:pt x="404145" y="57914"/>
                  <a:pt x="390105" y="57914"/>
                </a:cubicBezTo>
                <a:cubicBezTo>
                  <a:pt x="375675" y="57914"/>
                  <a:pt x="368460" y="69224"/>
                  <a:pt x="368266" y="87749"/>
                </a:cubicBezTo>
                <a:cubicBezTo>
                  <a:pt x="368460" y="107638"/>
                  <a:pt x="376066" y="118948"/>
                  <a:pt x="390105" y="118948"/>
                </a:cubicBezTo>
                <a:cubicBezTo>
                  <a:pt x="405510" y="118948"/>
                  <a:pt x="412140" y="108029"/>
                  <a:pt x="412140" y="89309"/>
                </a:cubicBezTo>
                <a:close/>
                <a:moveTo>
                  <a:pt x="293547" y="35491"/>
                </a:moveTo>
                <a:cubicBezTo>
                  <a:pt x="278923" y="35491"/>
                  <a:pt x="267223" y="42121"/>
                  <a:pt x="261177" y="50896"/>
                </a:cubicBezTo>
                <a:lnTo>
                  <a:pt x="261177" y="37831"/>
                </a:lnTo>
                <a:lnTo>
                  <a:pt x="234853" y="37831"/>
                </a:lnTo>
                <a:lnTo>
                  <a:pt x="234853" y="138060"/>
                </a:lnTo>
                <a:lnTo>
                  <a:pt x="263907" y="138060"/>
                </a:lnTo>
                <a:lnTo>
                  <a:pt x="263907" y="82290"/>
                </a:lnTo>
                <a:cubicBezTo>
                  <a:pt x="263907" y="70396"/>
                  <a:pt x="267223" y="60061"/>
                  <a:pt x="282628" y="60061"/>
                </a:cubicBezTo>
                <a:cubicBezTo>
                  <a:pt x="297447" y="60061"/>
                  <a:pt x="300177" y="70006"/>
                  <a:pt x="300177" y="83655"/>
                </a:cubicBezTo>
                <a:lnTo>
                  <a:pt x="300177" y="138060"/>
                </a:lnTo>
                <a:lnTo>
                  <a:pt x="329231" y="138060"/>
                </a:lnTo>
                <a:lnTo>
                  <a:pt x="329231" y="72736"/>
                </a:lnTo>
                <a:cubicBezTo>
                  <a:pt x="329231" y="49531"/>
                  <a:pt x="317727" y="35491"/>
                  <a:pt x="293547" y="35491"/>
                </a:cubicBezTo>
                <a:close/>
                <a:moveTo>
                  <a:pt x="221746" y="124605"/>
                </a:moveTo>
                <a:cubicBezTo>
                  <a:pt x="221746" y="129090"/>
                  <a:pt x="221941" y="134745"/>
                  <a:pt x="222721" y="138059"/>
                </a:cubicBezTo>
                <a:lnTo>
                  <a:pt x="196007" y="138059"/>
                </a:lnTo>
                <a:lnTo>
                  <a:pt x="196007" y="124605"/>
                </a:lnTo>
                <a:cubicBezTo>
                  <a:pt x="191132" y="132795"/>
                  <a:pt x="175337" y="140400"/>
                  <a:pt x="160127" y="140400"/>
                </a:cubicBezTo>
                <a:cubicBezTo>
                  <a:pt x="139847" y="140400"/>
                  <a:pt x="126587" y="129090"/>
                  <a:pt x="126587" y="112125"/>
                </a:cubicBezTo>
                <a:cubicBezTo>
                  <a:pt x="126587" y="92235"/>
                  <a:pt x="138482" y="83655"/>
                  <a:pt x="161687" y="79560"/>
                </a:cubicBezTo>
                <a:cubicBezTo>
                  <a:pt x="180212" y="76245"/>
                  <a:pt x="192692" y="75856"/>
                  <a:pt x="192692" y="67276"/>
                </a:cubicBezTo>
                <a:cubicBezTo>
                  <a:pt x="192692" y="60256"/>
                  <a:pt x="188597" y="55576"/>
                  <a:pt x="175337" y="55576"/>
                </a:cubicBezTo>
                <a:cubicBezTo>
                  <a:pt x="163637" y="55576"/>
                  <a:pt x="157787" y="59671"/>
                  <a:pt x="157397" y="68251"/>
                </a:cubicBezTo>
                <a:lnTo>
                  <a:pt x="130293" y="68251"/>
                </a:lnTo>
                <a:cubicBezTo>
                  <a:pt x="130488" y="46996"/>
                  <a:pt x="149988" y="35491"/>
                  <a:pt x="177287" y="35491"/>
                </a:cubicBezTo>
                <a:cubicBezTo>
                  <a:pt x="210046" y="35491"/>
                  <a:pt x="221746" y="45436"/>
                  <a:pt x="221746" y="70981"/>
                </a:cubicBezTo>
                <a:lnTo>
                  <a:pt x="221746" y="124605"/>
                </a:lnTo>
                <a:close/>
                <a:moveTo>
                  <a:pt x="192692" y="90286"/>
                </a:moveTo>
                <a:cubicBezTo>
                  <a:pt x="189572" y="93405"/>
                  <a:pt x="182552" y="94381"/>
                  <a:pt x="172217" y="96720"/>
                </a:cubicBezTo>
                <a:cubicBezTo>
                  <a:pt x="163637" y="98475"/>
                  <a:pt x="156617" y="101205"/>
                  <a:pt x="156617" y="109590"/>
                </a:cubicBezTo>
                <a:cubicBezTo>
                  <a:pt x="156617" y="116805"/>
                  <a:pt x="162272" y="121290"/>
                  <a:pt x="171047" y="121290"/>
                </a:cubicBezTo>
                <a:cubicBezTo>
                  <a:pt x="185867" y="121290"/>
                  <a:pt x="192692" y="109980"/>
                  <a:pt x="192692" y="97111"/>
                </a:cubicBezTo>
                <a:lnTo>
                  <a:pt x="192692" y="90286"/>
                </a:lnTo>
                <a:close/>
                <a:moveTo>
                  <a:pt x="85604" y="55769"/>
                </a:moveTo>
                <a:lnTo>
                  <a:pt x="30810" y="55769"/>
                </a:lnTo>
                <a:lnTo>
                  <a:pt x="30810" y="0"/>
                </a:lnTo>
                <a:lnTo>
                  <a:pt x="0" y="0"/>
                </a:lnTo>
                <a:lnTo>
                  <a:pt x="0" y="138059"/>
                </a:lnTo>
                <a:lnTo>
                  <a:pt x="30810" y="138059"/>
                </a:lnTo>
                <a:lnTo>
                  <a:pt x="30810" y="81704"/>
                </a:lnTo>
                <a:lnTo>
                  <a:pt x="85604" y="81704"/>
                </a:lnTo>
                <a:lnTo>
                  <a:pt x="85604" y="138059"/>
                </a:lnTo>
                <a:lnTo>
                  <a:pt x="116414" y="138059"/>
                </a:lnTo>
                <a:lnTo>
                  <a:pt x="116414" y="0"/>
                </a:lnTo>
                <a:lnTo>
                  <a:pt x="85604" y="0"/>
                </a:lnTo>
                <a:lnTo>
                  <a:pt x="85604" y="55769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458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/End Page 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27A38F6-6045-57CC-151C-848AB666F1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32763" y="317499"/>
            <a:ext cx="3741736" cy="14319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873912E-2556-AF5D-3242-0485F0282A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501" y="317500"/>
            <a:ext cx="1787524" cy="19097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DBDA8D-EB16-77DE-1C16-F7F60E921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7499" y="1914525"/>
            <a:ext cx="11557000" cy="4625975"/>
          </a:xfrm>
          <a:prstGeom prst="roundRect">
            <a:avLst>
              <a:gd name="adj" fmla="val 2051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072405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C982B1-83A9-77ED-35A5-62BFD7A13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349386 w 12192000"/>
              <a:gd name="connsiteY0" fmla="*/ 6485008 h 6858000"/>
              <a:gd name="connsiteX1" fmla="*/ 1349386 w 12192000"/>
              <a:gd name="connsiteY1" fmla="*/ 6493047 h 6858000"/>
              <a:gd name="connsiteX2" fmla="*/ 1323897 w 12192000"/>
              <a:gd name="connsiteY2" fmla="*/ 6521525 h 6858000"/>
              <a:gd name="connsiteX3" fmla="*/ 1306902 w 12192000"/>
              <a:gd name="connsiteY3" fmla="*/ 6507744 h 6858000"/>
              <a:gd name="connsiteX4" fmla="*/ 1325276 w 12192000"/>
              <a:gd name="connsiteY4" fmla="*/ 6492586 h 6858000"/>
              <a:gd name="connsiteX5" fmla="*/ 1349386 w 12192000"/>
              <a:gd name="connsiteY5" fmla="*/ 6485008 h 6858000"/>
              <a:gd name="connsiteX6" fmla="*/ 551946 w 12192000"/>
              <a:gd name="connsiteY6" fmla="*/ 6485008 h 6858000"/>
              <a:gd name="connsiteX7" fmla="*/ 551946 w 12192000"/>
              <a:gd name="connsiteY7" fmla="*/ 6493047 h 6858000"/>
              <a:gd name="connsiteX8" fmla="*/ 526453 w 12192000"/>
              <a:gd name="connsiteY8" fmla="*/ 6521525 h 6858000"/>
              <a:gd name="connsiteX9" fmla="*/ 509457 w 12192000"/>
              <a:gd name="connsiteY9" fmla="*/ 6507744 h 6858000"/>
              <a:gd name="connsiteX10" fmla="*/ 527831 w 12192000"/>
              <a:gd name="connsiteY10" fmla="*/ 6492586 h 6858000"/>
              <a:gd name="connsiteX11" fmla="*/ 551946 w 12192000"/>
              <a:gd name="connsiteY11" fmla="*/ 6485008 h 6858000"/>
              <a:gd name="connsiteX12" fmla="*/ 1692162 w 12192000"/>
              <a:gd name="connsiteY12" fmla="*/ 6447113 h 6858000"/>
              <a:gd name="connsiteX13" fmla="*/ 1716043 w 12192000"/>
              <a:gd name="connsiteY13" fmla="*/ 6470079 h 6858000"/>
              <a:gd name="connsiteX14" fmla="*/ 1667584 w 12192000"/>
              <a:gd name="connsiteY14" fmla="*/ 6470079 h 6858000"/>
              <a:gd name="connsiteX15" fmla="*/ 1692162 w 12192000"/>
              <a:gd name="connsiteY15" fmla="*/ 6447113 h 6858000"/>
              <a:gd name="connsiteX16" fmla="*/ 915913 w 12192000"/>
              <a:gd name="connsiteY16" fmla="*/ 6447113 h 6858000"/>
              <a:gd name="connsiteX17" fmla="*/ 939799 w 12192000"/>
              <a:gd name="connsiteY17" fmla="*/ 6470079 h 6858000"/>
              <a:gd name="connsiteX18" fmla="*/ 891340 w 12192000"/>
              <a:gd name="connsiteY18" fmla="*/ 6470079 h 6858000"/>
              <a:gd name="connsiteX19" fmla="*/ 915913 w 12192000"/>
              <a:gd name="connsiteY19" fmla="*/ 6447113 h 6858000"/>
              <a:gd name="connsiteX20" fmla="*/ 1204139 w 12192000"/>
              <a:gd name="connsiteY20" fmla="*/ 6446881 h 6858000"/>
              <a:gd name="connsiteX21" fmla="*/ 1229862 w 12192000"/>
              <a:gd name="connsiteY21" fmla="*/ 6482020 h 6858000"/>
              <a:gd name="connsiteX22" fmla="*/ 1204139 w 12192000"/>
              <a:gd name="connsiteY22" fmla="*/ 6518766 h 6858000"/>
              <a:gd name="connsiteX23" fmla="*/ 1178188 w 12192000"/>
              <a:gd name="connsiteY23" fmla="*/ 6483858 h 6858000"/>
              <a:gd name="connsiteX24" fmla="*/ 1204139 w 12192000"/>
              <a:gd name="connsiteY24" fmla="*/ 6446881 h 6858000"/>
              <a:gd name="connsiteX25" fmla="*/ 784458 w 12192000"/>
              <a:gd name="connsiteY25" fmla="*/ 6446881 h 6858000"/>
              <a:gd name="connsiteX26" fmla="*/ 810410 w 12192000"/>
              <a:gd name="connsiteY26" fmla="*/ 6483858 h 6858000"/>
              <a:gd name="connsiteX27" fmla="*/ 784458 w 12192000"/>
              <a:gd name="connsiteY27" fmla="*/ 6518766 h 6858000"/>
              <a:gd name="connsiteX28" fmla="*/ 758736 w 12192000"/>
              <a:gd name="connsiteY28" fmla="*/ 6482020 h 6858000"/>
              <a:gd name="connsiteX29" fmla="*/ 784458 w 12192000"/>
              <a:gd name="connsiteY29" fmla="*/ 6446881 h 6858000"/>
              <a:gd name="connsiteX30" fmla="*/ 1079999 w 12192000"/>
              <a:gd name="connsiteY30" fmla="*/ 6420927 h 6858000"/>
              <a:gd name="connsiteX31" fmla="*/ 1031078 w 12192000"/>
              <a:gd name="connsiteY31" fmla="*/ 6456526 h 6858000"/>
              <a:gd name="connsiteX32" fmla="*/ 1067366 w 12192000"/>
              <a:gd name="connsiteY32" fmla="*/ 6491664 h 6858000"/>
              <a:gd name="connsiteX33" fmla="*/ 1102505 w 12192000"/>
              <a:gd name="connsiteY33" fmla="*/ 6507283 h 6858000"/>
              <a:gd name="connsiteX34" fmla="*/ 1083902 w 12192000"/>
              <a:gd name="connsiteY34" fmla="*/ 6519684 h 6858000"/>
              <a:gd name="connsiteX35" fmla="*/ 1062772 w 12192000"/>
              <a:gd name="connsiteY35" fmla="*/ 6503148 h 6858000"/>
              <a:gd name="connsiteX36" fmla="*/ 1029931 w 12192000"/>
              <a:gd name="connsiteY36" fmla="*/ 6503148 h 6858000"/>
              <a:gd name="connsiteX37" fmla="*/ 1082524 w 12192000"/>
              <a:gd name="connsiteY37" fmla="*/ 6544029 h 6858000"/>
              <a:gd name="connsiteX38" fmla="*/ 1133281 w 12192000"/>
              <a:gd name="connsiteY38" fmla="*/ 6506822 h 6858000"/>
              <a:gd name="connsiteX39" fmla="*/ 1094926 w 12192000"/>
              <a:gd name="connsiteY39" fmla="*/ 6471684 h 6858000"/>
              <a:gd name="connsiteX40" fmla="*/ 1066448 w 12192000"/>
              <a:gd name="connsiteY40" fmla="*/ 6456756 h 6858000"/>
              <a:gd name="connsiteX41" fmla="*/ 1082754 w 12192000"/>
              <a:gd name="connsiteY41" fmla="*/ 6445731 h 6858000"/>
              <a:gd name="connsiteX42" fmla="*/ 1100208 w 12192000"/>
              <a:gd name="connsiteY42" fmla="*/ 6460201 h 6858000"/>
              <a:gd name="connsiteX43" fmla="*/ 1132820 w 12192000"/>
              <a:gd name="connsiteY43" fmla="*/ 6460201 h 6858000"/>
              <a:gd name="connsiteX44" fmla="*/ 1079999 w 12192000"/>
              <a:gd name="connsiteY44" fmla="*/ 6420927 h 6858000"/>
              <a:gd name="connsiteX45" fmla="*/ 1830972 w 12192000"/>
              <a:gd name="connsiteY45" fmla="*/ 6420471 h 6858000"/>
              <a:gd name="connsiteX46" fmla="*/ 1792844 w 12192000"/>
              <a:gd name="connsiteY46" fmla="*/ 6438615 h 6858000"/>
              <a:gd name="connsiteX47" fmla="*/ 1792844 w 12192000"/>
              <a:gd name="connsiteY47" fmla="*/ 6423227 h 6858000"/>
              <a:gd name="connsiteX48" fmla="*/ 1761840 w 12192000"/>
              <a:gd name="connsiteY48" fmla="*/ 6423227 h 6858000"/>
              <a:gd name="connsiteX49" fmla="*/ 1761840 w 12192000"/>
              <a:gd name="connsiteY49" fmla="*/ 6541276 h 6858000"/>
              <a:gd name="connsiteX50" fmla="*/ 1796061 w 12192000"/>
              <a:gd name="connsiteY50" fmla="*/ 6541276 h 6858000"/>
              <a:gd name="connsiteX51" fmla="*/ 1796061 w 12192000"/>
              <a:gd name="connsiteY51" fmla="*/ 6475591 h 6858000"/>
              <a:gd name="connsiteX52" fmla="*/ 1818103 w 12192000"/>
              <a:gd name="connsiteY52" fmla="*/ 6449410 h 6858000"/>
              <a:gd name="connsiteX53" fmla="*/ 1838776 w 12192000"/>
              <a:gd name="connsiteY53" fmla="*/ 6477198 h 6858000"/>
              <a:gd name="connsiteX54" fmla="*/ 1838776 w 12192000"/>
              <a:gd name="connsiteY54" fmla="*/ 6541276 h 6858000"/>
              <a:gd name="connsiteX55" fmla="*/ 1872996 w 12192000"/>
              <a:gd name="connsiteY55" fmla="*/ 6541276 h 6858000"/>
              <a:gd name="connsiteX56" fmla="*/ 1872996 w 12192000"/>
              <a:gd name="connsiteY56" fmla="*/ 6464338 h 6858000"/>
              <a:gd name="connsiteX57" fmla="*/ 1830972 w 12192000"/>
              <a:gd name="connsiteY57" fmla="*/ 6420471 h 6858000"/>
              <a:gd name="connsiteX58" fmla="*/ 1693082 w 12192000"/>
              <a:gd name="connsiteY58" fmla="*/ 6420471 h 6858000"/>
              <a:gd name="connsiteX59" fmla="*/ 1631524 w 12192000"/>
              <a:gd name="connsiteY59" fmla="*/ 6482251 h 6858000"/>
              <a:gd name="connsiteX60" fmla="*/ 1691703 w 12192000"/>
              <a:gd name="connsiteY60" fmla="*/ 6544032 h 6858000"/>
              <a:gd name="connsiteX61" fmla="*/ 1749345 w 12192000"/>
              <a:gd name="connsiteY61" fmla="*/ 6503840 h 6858000"/>
              <a:gd name="connsiteX62" fmla="*/ 1716043 w 12192000"/>
              <a:gd name="connsiteY62" fmla="*/ 6503840 h 6858000"/>
              <a:gd name="connsiteX63" fmla="*/ 1694452 w 12192000"/>
              <a:gd name="connsiteY63" fmla="*/ 6518769 h 6858000"/>
              <a:gd name="connsiteX64" fmla="*/ 1666893 w 12192000"/>
              <a:gd name="connsiteY64" fmla="*/ 6490290 h 6858000"/>
              <a:gd name="connsiteX65" fmla="*/ 1750952 w 12192000"/>
              <a:gd name="connsiteY65" fmla="*/ 6490290 h 6858000"/>
              <a:gd name="connsiteX66" fmla="*/ 1750954 w 12192000"/>
              <a:gd name="connsiteY66" fmla="*/ 6490290 h 6858000"/>
              <a:gd name="connsiteX67" fmla="*/ 1693082 w 12192000"/>
              <a:gd name="connsiteY67" fmla="*/ 6420471 h 6858000"/>
              <a:gd name="connsiteX68" fmla="*/ 1467954 w 12192000"/>
              <a:gd name="connsiteY68" fmla="*/ 6420471 h 6858000"/>
              <a:gd name="connsiteX69" fmla="*/ 1429826 w 12192000"/>
              <a:gd name="connsiteY69" fmla="*/ 6438615 h 6858000"/>
              <a:gd name="connsiteX70" fmla="*/ 1429826 w 12192000"/>
              <a:gd name="connsiteY70" fmla="*/ 6423227 h 6858000"/>
              <a:gd name="connsiteX71" fmla="*/ 1398822 w 12192000"/>
              <a:gd name="connsiteY71" fmla="*/ 6423227 h 6858000"/>
              <a:gd name="connsiteX72" fmla="*/ 1398822 w 12192000"/>
              <a:gd name="connsiteY72" fmla="*/ 6541276 h 6858000"/>
              <a:gd name="connsiteX73" fmla="*/ 1433043 w 12192000"/>
              <a:gd name="connsiteY73" fmla="*/ 6541276 h 6858000"/>
              <a:gd name="connsiteX74" fmla="*/ 1433043 w 12192000"/>
              <a:gd name="connsiteY74" fmla="*/ 6475591 h 6858000"/>
              <a:gd name="connsiteX75" fmla="*/ 1455085 w 12192000"/>
              <a:gd name="connsiteY75" fmla="*/ 6449410 h 6858000"/>
              <a:gd name="connsiteX76" fmla="*/ 1475757 w 12192000"/>
              <a:gd name="connsiteY76" fmla="*/ 6477198 h 6858000"/>
              <a:gd name="connsiteX77" fmla="*/ 1475757 w 12192000"/>
              <a:gd name="connsiteY77" fmla="*/ 6541276 h 6858000"/>
              <a:gd name="connsiteX78" fmla="*/ 1509979 w 12192000"/>
              <a:gd name="connsiteY78" fmla="*/ 6541276 h 6858000"/>
              <a:gd name="connsiteX79" fmla="*/ 1509979 w 12192000"/>
              <a:gd name="connsiteY79" fmla="*/ 6464338 h 6858000"/>
              <a:gd name="connsiteX80" fmla="*/ 1467954 w 12192000"/>
              <a:gd name="connsiteY80" fmla="*/ 6420471 h 6858000"/>
              <a:gd name="connsiteX81" fmla="*/ 1331251 w 12192000"/>
              <a:gd name="connsiteY81" fmla="*/ 6420471 h 6858000"/>
              <a:gd name="connsiteX82" fmla="*/ 1275897 w 12192000"/>
              <a:gd name="connsiteY82" fmla="*/ 6459056 h 6858000"/>
              <a:gd name="connsiteX83" fmla="*/ 1307820 w 12192000"/>
              <a:gd name="connsiteY83" fmla="*/ 6459056 h 6858000"/>
              <a:gd name="connsiteX84" fmla="*/ 1328953 w 12192000"/>
              <a:gd name="connsiteY84" fmla="*/ 6444127 h 6858000"/>
              <a:gd name="connsiteX85" fmla="*/ 1349386 w 12192000"/>
              <a:gd name="connsiteY85" fmla="*/ 6457907 h 6858000"/>
              <a:gd name="connsiteX86" fmla="*/ 1312876 w 12192000"/>
              <a:gd name="connsiteY86" fmla="*/ 6472375 h 6858000"/>
              <a:gd name="connsiteX87" fmla="*/ 1271533 w 12192000"/>
              <a:gd name="connsiteY87" fmla="*/ 6510730 h 6858000"/>
              <a:gd name="connsiteX88" fmla="*/ 1311038 w 12192000"/>
              <a:gd name="connsiteY88" fmla="*/ 6544032 h 6858000"/>
              <a:gd name="connsiteX89" fmla="*/ 1353292 w 12192000"/>
              <a:gd name="connsiteY89" fmla="*/ 6525429 h 6858000"/>
              <a:gd name="connsiteX90" fmla="*/ 1353292 w 12192000"/>
              <a:gd name="connsiteY90" fmla="*/ 6541275 h 6858000"/>
              <a:gd name="connsiteX91" fmla="*/ 1384756 w 12192000"/>
              <a:gd name="connsiteY91" fmla="*/ 6541275 h 6858000"/>
              <a:gd name="connsiteX92" fmla="*/ 1383607 w 12192000"/>
              <a:gd name="connsiteY92" fmla="*/ 6525429 h 6858000"/>
              <a:gd name="connsiteX93" fmla="*/ 1383607 w 12192000"/>
              <a:gd name="connsiteY93" fmla="*/ 6462271 h 6858000"/>
              <a:gd name="connsiteX94" fmla="*/ 1331251 w 12192000"/>
              <a:gd name="connsiteY94" fmla="*/ 6420471 h 6858000"/>
              <a:gd name="connsiteX95" fmla="*/ 916832 w 12192000"/>
              <a:gd name="connsiteY95" fmla="*/ 6420471 h 6858000"/>
              <a:gd name="connsiteX96" fmla="*/ 855282 w 12192000"/>
              <a:gd name="connsiteY96" fmla="*/ 6482251 h 6858000"/>
              <a:gd name="connsiteX97" fmla="*/ 915454 w 12192000"/>
              <a:gd name="connsiteY97" fmla="*/ 6544032 h 6858000"/>
              <a:gd name="connsiteX98" fmla="*/ 973101 w 12192000"/>
              <a:gd name="connsiteY98" fmla="*/ 6503840 h 6858000"/>
              <a:gd name="connsiteX99" fmla="*/ 939799 w 12192000"/>
              <a:gd name="connsiteY99" fmla="*/ 6503840 h 6858000"/>
              <a:gd name="connsiteX100" fmla="*/ 918210 w 12192000"/>
              <a:gd name="connsiteY100" fmla="*/ 6518769 h 6858000"/>
              <a:gd name="connsiteX101" fmla="*/ 890650 w 12192000"/>
              <a:gd name="connsiteY101" fmla="*/ 6490290 h 6858000"/>
              <a:gd name="connsiteX102" fmla="*/ 974709 w 12192000"/>
              <a:gd name="connsiteY102" fmla="*/ 6490290 h 6858000"/>
              <a:gd name="connsiteX103" fmla="*/ 916832 w 12192000"/>
              <a:gd name="connsiteY103" fmla="*/ 6420471 h 6858000"/>
              <a:gd name="connsiteX104" fmla="*/ 670733 w 12192000"/>
              <a:gd name="connsiteY104" fmla="*/ 6420471 h 6858000"/>
              <a:gd name="connsiteX105" fmla="*/ 632607 w 12192000"/>
              <a:gd name="connsiteY105" fmla="*/ 6438615 h 6858000"/>
              <a:gd name="connsiteX106" fmla="*/ 632607 w 12192000"/>
              <a:gd name="connsiteY106" fmla="*/ 6423227 h 6858000"/>
              <a:gd name="connsiteX107" fmla="*/ 601603 w 12192000"/>
              <a:gd name="connsiteY107" fmla="*/ 6423227 h 6858000"/>
              <a:gd name="connsiteX108" fmla="*/ 601603 w 12192000"/>
              <a:gd name="connsiteY108" fmla="*/ 6541276 h 6858000"/>
              <a:gd name="connsiteX109" fmla="*/ 635823 w 12192000"/>
              <a:gd name="connsiteY109" fmla="*/ 6541276 h 6858000"/>
              <a:gd name="connsiteX110" fmla="*/ 635823 w 12192000"/>
              <a:gd name="connsiteY110" fmla="*/ 6475591 h 6858000"/>
              <a:gd name="connsiteX111" fmla="*/ 657872 w 12192000"/>
              <a:gd name="connsiteY111" fmla="*/ 6449410 h 6858000"/>
              <a:gd name="connsiteX112" fmla="*/ 678541 w 12192000"/>
              <a:gd name="connsiteY112" fmla="*/ 6477198 h 6858000"/>
              <a:gd name="connsiteX113" fmla="*/ 678541 w 12192000"/>
              <a:gd name="connsiteY113" fmla="*/ 6541276 h 6858000"/>
              <a:gd name="connsiteX114" fmla="*/ 712761 w 12192000"/>
              <a:gd name="connsiteY114" fmla="*/ 6541276 h 6858000"/>
              <a:gd name="connsiteX115" fmla="*/ 712761 w 12192000"/>
              <a:gd name="connsiteY115" fmla="*/ 6464338 h 6858000"/>
              <a:gd name="connsiteX116" fmla="*/ 670733 w 12192000"/>
              <a:gd name="connsiteY116" fmla="*/ 6420471 h 6858000"/>
              <a:gd name="connsiteX117" fmla="*/ 533802 w 12192000"/>
              <a:gd name="connsiteY117" fmla="*/ 6420471 h 6858000"/>
              <a:gd name="connsiteX118" fmla="*/ 478453 w 12192000"/>
              <a:gd name="connsiteY118" fmla="*/ 6459056 h 6858000"/>
              <a:gd name="connsiteX119" fmla="*/ 510376 w 12192000"/>
              <a:gd name="connsiteY119" fmla="*/ 6459056 h 6858000"/>
              <a:gd name="connsiteX120" fmla="*/ 531506 w 12192000"/>
              <a:gd name="connsiteY120" fmla="*/ 6444127 h 6858000"/>
              <a:gd name="connsiteX121" fmla="*/ 551946 w 12192000"/>
              <a:gd name="connsiteY121" fmla="*/ 6457907 h 6858000"/>
              <a:gd name="connsiteX122" fmla="*/ 515429 w 12192000"/>
              <a:gd name="connsiteY122" fmla="*/ 6472375 h 6858000"/>
              <a:gd name="connsiteX123" fmla="*/ 474088 w 12192000"/>
              <a:gd name="connsiteY123" fmla="*/ 6510730 h 6858000"/>
              <a:gd name="connsiteX124" fmla="*/ 513591 w 12192000"/>
              <a:gd name="connsiteY124" fmla="*/ 6544032 h 6858000"/>
              <a:gd name="connsiteX125" fmla="*/ 555851 w 12192000"/>
              <a:gd name="connsiteY125" fmla="*/ 6525429 h 6858000"/>
              <a:gd name="connsiteX126" fmla="*/ 555851 w 12192000"/>
              <a:gd name="connsiteY126" fmla="*/ 6541275 h 6858000"/>
              <a:gd name="connsiteX127" fmla="*/ 587314 w 12192000"/>
              <a:gd name="connsiteY127" fmla="*/ 6541275 h 6858000"/>
              <a:gd name="connsiteX128" fmla="*/ 586166 w 12192000"/>
              <a:gd name="connsiteY128" fmla="*/ 6525429 h 6858000"/>
              <a:gd name="connsiteX129" fmla="*/ 586166 w 12192000"/>
              <a:gd name="connsiteY129" fmla="*/ 6462271 h 6858000"/>
              <a:gd name="connsiteX130" fmla="*/ 533802 w 12192000"/>
              <a:gd name="connsiteY130" fmla="*/ 6420471 h 6858000"/>
              <a:gd name="connsiteX131" fmla="*/ 1523795 w 12192000"/>
              <a:gd name="connsiteY131" fmla="*/ 6378670 h 6858000"/>
              <a:gd name="connsiteX132" fmla="*/ 1523795 w 12192000"/>
              <a:gd name="connsiteY132" fmla="*/ 6541275 h 6858000"/>
              <a:gd name="connsiteX133" fmla="*/ 1558016 w 12192000"/>
              <a:gd name="connsiteY133" fmla="*/ 6541275 h 6858000"/>
              <a:gd name="connsiteX134" fmla="*/ 1558016 w 12192000"/>
              <a:gd name="connsiteY134" fmla="*/ 6508890 h 6858000"/>
              <a:gd name="connsiteX135" fmla="*/ 1573403 w 12192000"/>
              <a:gd name="connsiteY135" fmla="*/ 6492355 h 6858000"/>
              <a:gd name="connsiteX136" fmla="*/ 1604637 w 12192000"/>
              <a:gd name="connsiteY136" fmla="*/ 6541275 h 6858000"/>
              <a:gd name="connsiteX137" fmla="*/ 1641616 w 12192000"/>
              <a:gd name="connsiteY137" fmla="*/ 6541275 h 6858000"/>
              <a:gd name="connsiteX138" fmla="*/ 1593846 w 12192000"/>
              <a:gd name="connsiteY138" fmla="*/ 6470767 h 6858000"/>
              <a:gd name="connsiteX139" fmla="*/ 1637250 w 12192000"/>
              <a:gd name="connsiteY139" fmla="*/ 6424145 h 6858000"/>
              <a:gd name="connsiteX140" fmla="*/ 1599361 w 12192000"/>
              <a:gd name="connsiteY140" fmla="*/ 6424145 h 6858000"/>
              <a:gd name="connsiteX141" fmla="*/ 1558016 w 12192000"/>
              <a:gd name="connsiteY141" fmla="*/ 6470996 h 6858000"/>
              <a:gd name="connsiteX142" fmla="*/ 1558016 w 12192000"/>
              <a:gd name="connsiteY142" fmla="*/ 6378670 h 6858000"/>
              <a:gd name="connsiteX143" fmla="*/ 1143967 w 12192000"/>
              <a:gd name="connsiteY143" fmla="*/ 6378670 h 6858000"/>
              <a:gd name="connsiteX144" fmla="*/ 1143967 w 12192000"/>
              <a:gd name="connsiteY144" fmla="*/ 6541275 h 6858000"/>
              <a:gd name="connsiteX145" fmla="*/ 1174972 w 12192000"/>
              <a:gd name="connsiteY145" fmla="*/ 6541275 h 6858000"/>
              <a:gd name="connsiteX146" fmla="*/ 1174972 w 12192000"/>
              <a:gd name="connsiteY146" fmla="*/ 6525427 h 6858000"/>
              <a:gd name="connsiteX147" fmla="*/ 1213097 w 12192000"/>
              <a:gd name="connsiteY147" fmla="*/ 6544030 h 6858000"/>
              <a:gd name="connsiteX148" fmla="*/ 1265231 w 12192000"/>
              <a:gd name="connsiteY148" fmla="*/ 6480872 h 6858000"/>
              <a:gd name="connsiteX149" fmla="*/ 1213097 w 12192000"/>
              <a:gd name="connsiteY149" fmla="*/ 6420470 h 6858000"/>
              <a:gd name="connsiteX150" fmla="*/ 1178188 w 12192000"/>
              <a:gd name="connsiteY150" fmla="*/ 6433560 h 6858000"/>
              <a:gd name="connsiteX151" fmla="*/ 1178188 w 12192000"/>
              <a:gd name="connsiteY151" fmla="*/ 6378670 h 6858000"/>
              <a:gd name="connsiteX152" fmla="*/ 985363 w 12192000"/>
              <a:gd name="connsiteY152" fmla="*/ 6378670 h 6858000"/>
              <a:gd name="connsiteX153" fmla="*/ 985363 w 12192000"/>
              <a:gd name="connsiteY153" fmla="*/ 6541275 h 6858000"/>
              <a:gd name="connsiteX154" fmla="*/ 1019584 w 12192000"/>
              <a:gd name="connsiteY154" fmla="*/ 6541275 h 6858000"/>
              <a:gd name="connsiteX155" fmla="*/ 1019584 w 12192000"/>
              <a:gd name="connsiteY155" fmla="*/ 6378670 h 6858000"/>
              <a:gd name="connsiteX156" fmla="*/ 810410 w 12192000"/>
              <a:gd name="connsiteY156" fmla="*/ 6378670 h 6858000"/>
              <a:gd name="connsiteX157" fmla="*/ 810410 w 12192000"/>
              <a:gd name="connsiteY157" fmla="*/ 6433560 h 6858000"/>
              <a:gd name="connsiteX158" fmla="*/ 775501 w 12192000"/>
              <a:gd name="connsiteY158" fmla="*/ 6420470 h 6858000"/>
              <a:gd name="connsiteX159" fmla="*/ 723367 w 12192000"/>
              <a:gd name="connsiteY159" fmla="*/ 6480872 h 6858000"/>
              <a:gd name="connsiteX160" fmla="*/ 775501 w 12192000"/>
              <a:gd name="connsiteY160" fmla="*/ 6544030 h 6858000"/>
              <a:gd name="connsiteX161" fmla="*/ 813626 w 12192000"/>
              <a:gd name="connsiteY161" fmla="*/ 6525427 h 6858000"/>
              <a:gd name="connsiteX162" fmla="*/ 813626 w 12192000"/>
              <a:gd name="connsiteY162" fmla="*/ 6541275 h 6858000"/>
              <a:gd name="connsiteX163" fmla="*/ 844631 w 12192000"/>
              <a:gd name="connsiteY163" fmla="*/ 6541275 h 6858000"/>
              <a:gd name="connsiteX164" fmla="*/ 844631 w 12192000"/>
              <a:gd name="connsiteY164" fmla="*/ 6378670 h 6858000"/>
              <a:gd name="connsiteX165" fmla="*/ 324995 w 12192000"/>
              <a:gd name="connsiteY165" fmla="*/ 6378670 h 6858000"/>
              <a:gd name="connsiteX166" fmla="*/ 324995 w 12192000"/>
              <a:gd name="connsiteY166" fmla="*/ 6541275 h 6858000"/>
              <a:gd name="connsiteX167" fmla="*/ 361283 w 12192000"/>
              <a:gd name="connsiteY167" fmla="*/ 6541275 h 6858000"/>
              <a:gd name="connsiteX168" fmla="*/ 361283 w 12192000"/>
              <a:gd name="connsiteY168" fmla="*/ 6474901 h 6858000"/>
              <a:gd name="connsiteX169" fmla="*/ 425819 w 12192000"/>
              <a:gd name="connsiteY169" fmla="*/ 6474901 h 6858000"/>
              <a:gd name="connsiteX170" fmla="*/ 425819 w 12192000"/>
              <a:gd name="connsiteY170" fmla="*/ 6541275 h 6858000"/>
              <a:gd name="connsiteX171" fmla="*/ 462107 w 12192000"/>
              <a:gd name="connsiteY171" fmla="*/ 6541275 h 6858000"/>
              <a:gd name="connsiteX172" fmla="*/ 462107 w 12192000"/>
              <a:gd name="connsiteY172" fmla="*/ 6378670 h 6858000"/>
              <a:gd name="connsiteX173" fmla="*/ 425819 w 12192000"/>
              <a:gd name="connsiteY173" fmla="*/ 6378670 h 6858000"/>
              <a:gd name="connsiteX174" fmla="*/ 425819 w 12192000"/>
              <a:gd name="connsiteY174" fmla="*/ 6444355 h 6858000"/>
              <a:gd name="connsiteX175" fmla="*/ 361283 w 12192000"/>
              <a:gd name="connsiteY175" fmla="*/ 6444355 h 6858000"/>
              <a:gd name="connsiteX176" fmla="*/ 361283 w 12192000"/>
              <a:gd name="connsiteY176" fmla="*/ 6378670 h 6858000"/>
              <a:gd name="connsiteX177" fmla="*/ 0 w 12192000"/>
              <a:gd name="connsiteY177" fmla="*/ 0 h 6858000"/>
              <a:gd name="connsiteX178" fmla="*/ 12192000 w 12192000"/>
              <a:gd name="connsiteY178" fmla="*/ 0 h 6858000"/>
              <a:gd name="connsiteX179" fmla="*/ 12192000 w 12192000"/>
              <a:gd name="connsiteY179" fmla="*/ 6858000 h 6858000"/>
              <a:gd name="connsiteX180" fmla="*/ 0 w 12192000"/>
              <a:gd name="connsiteY18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12192000" h="6858000">
                <a:moveTo>
                  <a:pt x="1349386" y="6485008"/>
                </a:moveTo>
                <a:lnTo>
                  <a:pt x="1349386" y="6493047"/>
                </a:lnTo>
                <a:cubicBezTo>
                  <a:pt x="1349386" y="6508204"/>
                  <a:pt x="1341352" y="6521525"/>
                  <a:pt x="1323897" y="6521525"/>
                </a:cubicBezTo>
                <a:cubicBezTo>
                  <a:pt x="1313565" y="6521525"/>
                  <a:pt x="1306902" y="6516242"/>
                  <a:pt x="1306902" y="6507744"/>
                </a:cubicBezTo>
                <a:cubicBezTo>
                  <a:pt x="1306902" y="6497869"/>
                  <a:pt x="1315174" y="6494653"/>
                  <a:pt x="1325276" y="6492586"/>
                </a:cubicBezTo>
                <a:cubicBezTo>
                  <a:pt x="1337446" y="6489831"/>
                  <a:pt x="1345719" y="6488682"/>
                  <a:pt x="1349386" y="6485008"/>
                </a:cubicBezTo>
                <a:close/>
                <a:moveTo>
                  <a:pt x="551946" y="6485008"/>
                </a:moveTo>
                <a:lnTo>
                  <a:pt x="551946" y="6493047"/>
                </a:lnTo>
                <a:cubicBezTo>
                  <a:pt x="551946" y="6508204"/>
                  <a:pt x="543908" y="6521525"/>
                  <a:pt x="526453" y="6521525"/>
                </a:cubicBezTo>
                <a:cubicBezTo>
                  <a:pt x="516118" y="6521525"/>
                  <a:pt x="509457" y="6516242"/>
                  <a:pt x="509457" y="6507744"/>
                </a:cubicBezTo>
                <a:cubicBezTo>
                  <a:pt x="509457" y="6497869"/>
                  <a:pt x="517725" y="6494653"/>
                  <a:pt x="527831" y="6492586"/>
                </a:cubicBezTo>
                <a:cubicBezTo>
                  <a:pt x="540003" y="6489831"/>
                  <a:pt x="548272" y="6488682"/>
                  <a:pt x="551946" y="6485008"/>
                </a:cubicBezTo>
                <a:close/>
                <a:moveTo>
                  <a:pt x="1692162" y="6447113"/>
                </a:moveTo>
                <a:cubicBezTo>
                  <a:pt x="1706860" y="6447113"/>
                  <a:pt x="1713974" y="6455840"/>
                  <a:pt x="1716043" y="6470079"/>
                </a:cubicBezTo>
                <a:lnTo>
                  <a:pt x="1667584" y="6470079"/>
                </a:lnTo>
                <a:cubicBezTo>
                  <a:pt x="1670111" y="6455611"/>
                  <a:pt x="1677455" y="6447113"/>
                  <a:pt x="1692162" y="6447113"/>
                </a:cubicBezTo>
                <a:close/>
                <a:moveTo>
                  <a:pt x="915913" y="6447113"/>
                </a:moveTo>
                <a:cubicBezTo>
                  <a:pt x="930612" y="6447113"/>
                  <a:pt x="937732" y="6455840"/>
                  <a:pt x="939799" y="6470079"/>
                </a:cubicBezTo>
                <a:lnTo>
                  <a:pt x="891340" y="6470079"/>
                </a:lnTo>
                <a:cubicBezTo>
                  <a:pt x="893865" y="6455611"/>
                  <a:pt x="901216" y="6447113"/>
                  <a:pt x="915913" y="6447113"/>
                </a:cubicBezTo>
                <a:close/>
                <a:moveTo>
                  <a:pt x="1204139" y="6446881"/>
                </a:moveTo>
                <a:cubicBezTo>
                  <a:pt x="1221135" y="6446881"/>
                  <a:pt x="1229632" y="6460202"/>
                  <a:pt x="1229862" y="6482020"/>
                </a:cubicBezTo>
                <a:cubicBezTo>
                  <a:pt x="1229632" y="6505445"/>
                  <a:pt x="1220675" y="6518766"/>
                  <a:pt x="1204139" y="6518766"/>
                </a:cubicBezTo>
                <a:cubicBezTo>
                  <a:pt x="1185995" y="6518766"/>
                  <a:pt x="1178188" y="6505906"/>
                  <a:pt x="1178188" y="6483858"/>
                </a:cubicBezTo>
                <a:cubicBezTo>
                  <a:pt x="1178188" y="6456527"/>
                  <a:pt x="1187603" y="6446881"/>
                  <a:pt x="1204139" y="6446881"/>
                </a:cubicBezTo>
                <a:close/>
                <a:moveTo>
                  <a:pt x="784458" y="6446881"/>
                </a:moveTo>
                <a:cubicBezTo>
                  <a:pt x="800994" y="6446881"/>
                  <a:pt x="810410" y="6456527"/>
                  <a:pt x="810410" y="6483858"/>
                </a:cubicBezTo>
                <a:cubicBezTo>
                  <a:pt x="810410" y="6505906"/>
                  <a:pt x="802602" y="6518766"/>
                  <a:pt x="784458" y="6518766"/>
                </a:cubicBezTo>
                <a:cubicBezTo>
                  <a:pt x="767923" y="6518766"/>
                  <a:pt x="758964" y="6505445"/>
                  <a:pt x="758736" y="6482020"/>
                </a:cubicBezTo>
                <a:cubicBezTo>
                  <a:pt x="758964" y="6460202"/>
                  <a:pt x="767462" y="6446881"/>
                  <a:pt x="784458" y="6446881"/>
                </a:cubicBezTo>
                <a:close/>
                <a:moveTo>
                  <a:pt x="1079999" y="6420927"/>
                </a:moveTo>
                <a:cubicBezTo>
                  <a:pt x="1055653" y="6420927"/>
                  <a:pt x="1031078" y="6430803"/>
                  <a:pt x="1031078" y="6456526"/>
                </a:cubicBezTo>
                <a:cubicBezTo>
                  <a:pt x="1031078" y="6480641"/>
                  <a:pt x="1051520" y="6487302"/>
                  <a:pt x="1067366" y="6491664"/>
                </a:cubicBezTo>
                <a:cubicBezTo>
                  <a:pt x="1083672" y="6496029"/>
                  <a:pt x="1102505" y="6496717"/>
                  <a:pt x="1102505" y="6507283"/>
                </a:cubicBezTo>
                <a:cubicBezTo>
                  <a:pt x="1102505" y="6515551"/>
                  <a:pt x="1096534" y="6519684"/>
                  <a:pt x="1083902" y="6519684"/>
                </a:cubicBezTo>
                <a:cubicBezTo>
                  <a:pt x="1069662" y="6519684"/>
                  <a:pt x="1063233" y="6514631"/>
                  <a:pt x="1062772" y="6503148"/>
                </a:cubicBezTo>
                <a:lnTo>
                  <a:pt x="1029931" y="6503148"/>
                </a:lnTo>
                <a:cubicBezTo>
                  <a:pt x="1030390" y="6528411"/>
                  <a:pt x="1043252" y="6544029"/>
                  <a:pt x="1082524" y="6544029"/>
                </a:cubicBezTo>
                <a:cubicBezTo>
                  <a:pt x="1115826" y="6544029"/>
                  <a:pt x="1133281" y="6531627"/>
                  <a:pt x="1133281" y="6506822"/>
                </a:cubicBezTo>
                <a:cubicBezTo>
                  <a:pt x="1133281" y="6482249"/>
                  <a:pt x="1113989" y="6476277"/>
                  <a:pt x="1094926" y="6471684"/>
                </a:cubicBezTo>
                <a:cubicBezTo>
                  <a:pt x="1075864" y="6467091"/>
                  <a:pt x="1066448" y="6465483"/>
                  <a:pt x="1066448" y="6456756"/>
                </a:cubicBezTo>
                <a:cubicBezTo>
                  <a:pt x="1066448" y="6449176"/>
                  <a:pt x="1072189" y="6445731"/>
                  <a:pt x="1082754" y="6445731"/>
                </a:cubicBezTo>
                <a:cubicBezTo>
                  <a:pt x="1093319" y="6445731"/>
                  <a:pt x="1099749" y="6449636"/>
                  <a:pt x="1100208" y="6460201"/>
                </a:cubicBezTo>
                <a:lnTo>
                  <a:pt x="1132820" y="6460201"/>
                </a:lnTo>
                <a:cubicBezTo>
                  <a:pt x="1132362" y="6441138"/>
                  <a:pt x="1124552" y="6420927"/>
                  <a:pt x="1079999" y="6420927"/>
                </a:cubicBezTo>
                <a:close/>
                <a:moveTo>
                  <a:pt x="1830972" y="6420471"/>
                </a:moveTo>
                <a:cubicBezTo>
                  <a:pt x="1813746" y="6420471"/>
                  <a:pt x="1799967" y="6428280"/>
                  <a:pt x="1792844" y="6438615"/>
                </a:cubicBezTo>
                <a:lnTo>
                  <a:pt x="1792844" y="6423227"/>
                </a:lnTo>
                <a:lnTo>
                  <a:pt x="1761840" y="6423227"/>
                </a:lnTo>
                <a:lnTo>
                  <a:pt x="1761840" y="6541276"/>
                </a:lnTo>
                <a:lnTo>
                  <a:pt x="1796061" y="6541276"/>
                </a:lnTo>
                <a:lnTo>
                  <a:pt x="1796061" y="6475591"/>
                </a:lnTo>
                <a:cubicBezTo>
                  <a:pt x="1796061" y="6461582"/>
                  <a:pt x="1799967" y="6449410"/>
                  <a:pt x="1818103" y="6449410"/>
                </a:cubicBezTo>
                <a:cubicBezTo>
                  <a:pt x="1835558" y="6449410"/>
                  <a:pt x="1838776" y="6461123"/>
                  <a:pt x="1838776" y="6477198"/>
                </a:cubicBezTo>
                <a:lnTo>
                  <a:pt x="1838776" y="6541276"/>
                </a:lnTo>
                <a:lnTo>
                  <a:pt x="1872996" y="6541276"/>
                </a:lnTo>
                <a:lnTo>
                  <a:pt x="1872996" y="6464338"/>
                </a:lnTo>
                <a:cubicBezTo>
                  <a:pt x="1872996" y="6437007"/>
                  <a:pt x="1859447" y="6420471"/>
                  <a:pt x="1830972" y="6420471"/>
                </a:cubicBezTo>
                <a:close/>
                <a:moveTo>
                  <a:pt x="1693082" y="6420471"/>
                </a:moveTo>
                <a:cubicBezTo>
                  <a:pt x="1661149" y="6420471"/>
                  <a:pt x="1631524" y="6438156"/>
                  <a:pt x="1631524" y="6482251"/>
                </a:cubicBezTo>
                <a:cubicBezTo>
                  <a:pt x="1631524" y="6520606"/>
                  <a:pt x="1656793" y="6544032"/>
                  <a:pt x="1691703" y="6544032"/>
                </a:cubicBezTo>
                <a:cubicBezTo>
                  <a:pt x="1723166" y="6544032"/>
                  <a:pt x="1744518" y="6530711"/>
                  <a:pt x="1749345" y="6503840"/>
                </a:cubicBezTo>
                <a:lnTo>
                  <a:pt x="1716043" y="6503840"/>
                </a:lnTo>
                <a:cubicBezTo>
                  <a:pt x="1714893" y="6510960"/>
                  <a:pt x="1709618" y="6518769"/>
                  <a:pt x="1694452" y="6518769"/>
                </a:cubicBezTo>
                <a:cubicBezTo>
                  <a:pt x="1676086" y="6518769"/>
                  <a:pt x="1668273" y="6510501"/>
                  <a:pt x="1666893" y="6490290"/>
                </a:cubicBezTo>
                <a:lnTo>
                  <a:pt x="1750952" y="6490290"/>
                </a:lnTo>
                <a:lnTo>
                  <a:pt x="1750954" y="6490290"/>
                </a:lnTo>
                <a:cubicBezTo>
                  <a:pt x="1753252" y="6455151"/>
                  <a:pt x="1740852" y="6420471"/>
                  <a:pt x="1693082" y="6420471"/>
                </a:cubicBezTo>
                <a:close/>
                <a:moveTo>
                  <a:pt x="1467954" y="6420471"/>
                </a:moveTo>
                <a:cubicBezTo>
                  <a:pt x="1450729" y="6420471"/>
                  <a:pt x="1436940" y="6428280"/>
                  <a:pt x="1429826" y="6438615"/>
                </a:cubicBezTo>
                <a:lnTo>
                  <a:pt x="1429826" y="6423227"/>
                </a:lnTo>
                <a:lnTo>
                  <a:pt x="1398822" y="6423227"/>
                </a:lnTo>
                <a:lnTo>
                  <a:pt x="1398822" y="6541276"/>
                </a:lnTo>
                <a:lnTo>
                  <a:pt x="1433043" y="6541276"/>
                </a:lnTo>
                <a:lnTo>
                  <a:pt x="1433043" y="6475591"/>
                </a:lnTo>
                <a:cubicBezTo>
                  <a:pt x="1433043" y="6461582"/>
                  <a:pt x="1436940" y="6449410"/>
                  <a:pt x="1455085" y="6449410"/>
                </a:cubicBezTo>
                <a:cubicBezTo>
                  <a:pt x="1472540" y="6449410"/>
                  <a:pt x="1475757" y="6461123"/>
                  <a:pt x="1475757" y="6477198"/>
                </a:cubicBezTo>
                <a:lnTo>
                  <a:pt x="1475757" y="6541276"/>
                </a:lnTo>
                <a:lnTo>
                  <a:pt x="1509979" y="6541276"/>
                </a:lnTo>
                <a:lnTo>
                  <a:pt x="1509979" y="6464338"/>
                </a:lnTo>
                <a:cubicBezTo>
                  <a:pt x="1509979" y="6437007"/>
                  <a:pt x="1496429" y="6420471"/>
                  <a:pt x="1467954" y="6420471"/>
                </a:cubicBezTo>
                <a:close/>
                <a:moveTo>
                  <a:pt x="1331251" y="6420471"/>
                </a:moveTo>
                <a:cubicBezTo>
                  <a:pt x="1299097" y="6420471"/>
                  <a:pt x="1276127" y="6434022"/>
                  <a:pt x="1275897" y="6459056"/>
                </a:cubicBezTo>
                <a:lnTo>
                  <a:pt x="1307820" y="6459056"/>
                </a:lnTo>
                <a:cubicBezTo>
                  <a:pt x="1308281" y="6448950"/>
                  <a:pt x="1315174" y="6444127"/>
                  <a:pt x="1328953" y="6444127"/>
                </a:cubicBezTo>
                <a:cubicBezTo>
                  <a:pt x="1344570" y="6444127"/>
                  <a:pt x="1349386" y="6449639"/>
                  <a:pt x="1349386" y="6457907"/>
                </a:cubicBezTo>
                <a:cubicBezTo>
                  <a:pt x="1349386" y="6468013"/>
                  <a:pt x="1334688" y="6468471"/>
                  <a:pt x="1312876" y="6472375"/>
                </a:cubicBezTo>
                <a:cubicBezTo>
                  <a:pt x="1285540" y="6477198"/>
                  <a:pt x="1271533" y="6487304"/>
                  <a:pt x="1271533" y="6510730"/>
                </a:cubicBezTo>
                <a:cubicBezTo>
                  <a:pt x="1271533" y="6530711"/>
                  <a:pt x="1287149" y="6544032"/>
                  <a:pt x="1311038" y="6544032"/>
                </a:cubicBezTo>
                <a:cubicBezTo>
                  <a:pt x="1328953" y="6544032"/>
                  <a:pt x="1347558" y="6535075"/>
                  <a:pt x="1353292" y="6525429"/>
                </a:cubicBezTo>
                <a:lnTo>
                  <a:pt x="1353292" y="6541275"/>
                </a:lnTo>
                <a:lnTo>
                  <a:pt x="1384756" y="6541275"/>
                </a:lnTo>
                <a:cubicBezTo>
                  <a:pt x="1383837" y="6537372"/>
                  <a:pt x="1383607" y="6530711"/>
                  <a:pt x="1383607" y="6525429"/>
                </a:cubicBezTo>
                <a:lnTo>
                  <a:pt x="1383607" y="6462271"/>
                </a:lnTo>
                <a:cubicBezTo>
                  <a:pt x="1383607" y="6432184"/>
                  <a:pt x="1369829" y="6420471"/>
                  <a:pt x="1331251" y="6420471"/>
                </a:cubicBezTo>
                <a:close/>
                <a:moveTo>
                  <a:pt x="916832" y="6420471"/>
                </a:moveTo>
                <a:cubicBezTo>
                  <a:pt x="884909" y="6420471"/>
                  <a:pt x="855282" y="6438156"/>
                  <a:pt x="855282" y="6482251"/>
                </a:cubicBezTo>
                <a:cubicBezTo>
                  <a:pt x="855282" y="6520606"/>
                  <a:pt x="880544" y="6544032"/>
                  <a:pt x="915454" y="6544032"/>
                </a:cubicBezTo>
                <a:cubicBezTo>
                  <a:pt x="946919" y="6544032"/>
                  <a:pt x="968278" y="6530711"/>
                  <a:pt x="973101" y="6503840"/>
                </a:cubicBezTo>
                <a:lnTo>
                  <a:pt x="939799" y="6503840"/>
                </a:lnTo>
                <a:cubicBezTo>
                  <a:pt x="938651" y="6510960"/>
                  <a:pt x="933368" y="6518769"/>
                  <a:pt x="918210" y="6518769"/>
                </a:cubicBezTo>
                <a:cubicBezTo>
                  <a:pt x="899838" y="6518769"/>
                  <a:pt x="892028" y="6510501"/>
                  <a:pt x="890650" y="6490290"/>
                </a:cubicBezTo>
                <a:lnTo>
                  <a:pt x="974709" y="6490290"/>
                </a:lnTo>
                <a:cubicBezTo>
                  <a:pt x="977005" y="6455151"/>
                  <a:pt x="964603" y="6420471"/>
                  <a:pt x="916832" y="6420471"/>
                </a:cubicBezTo>
                <a:close/>
                <a:moveTo>
                  <a:pt x="670733" y="6420471"/>
                </a:moveTo>
                <a:cubicBezTo>
                  <a:pt x="653508" y="6420471"/>
                  <a:pt x="639728" y="6428280"/>
                  <a:pt x="632607" y="6438615"/>
                </a:cubicBezTo>
                <a:lnTo>
                  <a:pt x="632607" y="6423227"/>
                </a:lnTo>
                <a:lnTo>
                  <a:pt x="601603" y="6423227"/>
                </a:lnTo>
                <a:lnTo>
                  <a:pt x="601603" y="6541276"/>
                </a:lnTo>
                <a:lnTo>
                  <a:pt x="635823" y="6541276"/>
                </a:lnTo>
                <a:lnTo>
                  <a:pt x="635823" y="6475591"/>
                </a:lnTo>
                <a:cubicBezTo>
                  <a:pt x="635823" y="6461582"/>
                  <a:pt x="639728" y="6449410"/>
                  <a:pt x="657872" y="6449410"/>
                </a:cubicBezTo>
                <a:cubicBezTo>
                  <a:pt x="675326" y="6449410"/>
                  <a:pt x="678541" y="6461123"/>
                  <a:pt x="678541" y="6477198"/>
                </a:cubicBezTo>
                <a:lnTo>
                  <a:pt x="678541" y="6541276"/>
                </a:lnTo>
                <a:lnTo>
                  <a:pt x="712761" y="6541276"/>
                </a:lnTo>
                <a:lnTo>
                  <a:pt x="712761" y="6464338"/>
                </a:lnTo>
                <a:cubicBezTo>
                  <a:pt x="712761" y="6437007"/>
                  <a:pt x="699212" y="6420471"/>
                  <a:pt x="670733" y="6420471"/>
                </a:cubicBezTo>
                <a:close/>
                <a:moveTo>
                  <a:pt x="533802" y="6420471"/>
                </a:moveTo>
                <a:cubicBezTo>
                  <a:pt x="501650" y="6420471"/>
                  <a:pt x="478683" y="6434022"/>
                  <a:pt x="478453" y="6459056"/>
                </a:cubicBezTo>
                <a:lnTo>
                  <a:pt x="510376" y="6459056"/>
                </a:lnTo>
                <a:cubicBezTo>
                  <a:pt x="510835" y="6448950"/>
                  <a:pt x="517725" y="6444127"/>
                  <a:pt x="531506" y="6444127"/>
                </a:cubicBezTo>
                <a:cubicBezTo>
                  <a:pt x="547123" y="6444127"/>
                  <a:pt x="551946" y="6449639"/>
                  <a:pt x="551946" y="6457907"/>
                </a:cubicBezTo>
                <a:cubicBezTo>
                  <a:pt x="551946" y="6468013"/>
                  <a:pt x="537247" y="6468471"/>
                  <a:pt x="515429" y="6472375"/>
                </a:cubicBezTo>
                <a:cubicBezTo>
                  <a:pt x="488098" y="6477198"/>
                  <a:pt x="474088" y="6487304"/>
                  <a:pt x="474088" y="6510730"/>
                </a:cubicBezTo>
                <a:cubicBezTo>
                  <a:pt x="474088" y="6530711"/>
                  <a:pt x="489706" y="6544032"/>
                  <a:pt x="513591" y="6544032"/>
                </a:cubicBezTo>
                <a:cubicBezTo>
                  <a:pt x="531506" y="6544032"/>
                  <a:pt x="550109" y="6535075"/>
                  <a:pt x="555851" y="6525429"/>
                </a:cubicBezTo>
                <a:lnTo>
                  <a:pt x="555851" y="6541275"/>
                </a:lnTo>
                <a:lnTo>
                  <a:pt x="587314" y="6541275"/>
                </a:lnTo>
                <a:cubicBezTo>
                  <a:pt x="586395" y="6537372"/>
                  <a:pt x="586166" y="6530711"/>
                  <a:pt x="586166" y="6525429"/>
                </a:cubicBezTo>
                <a:lnTo>
                  <a:pt x="586166" y="6462271"/>
                </a:lnTo>
                <a:cubicBezTo>
                  <a:pt x="586166" y="6432184"/>
                  <a:pt x="572386" y="6420471"/>
                  <a:pt x="533802" y="6420471"/>
                </a:cubicBezTo>
                <a:close/>
                <a:moveTo>
                  <a:pt x="1523795" y="6378670"/>
                </a:moveTo>
                <a:lnTo>
                  <a:pt x="1523795" y="6541275"/>
                </a:lnTo>
                <a:lnTo>
                  <a:pt x="1558016" y="6541275"/>
                </a:lnTo>
                <a:lnTo>
                  <a:pt x="1558016" y="6508890"/>
                </a:lnTo>
                <a:lnTo>
                  <a:pt x="1573403" y="6492355"/>
                </a:lnTo>
                <a:lnTo>
                  <a:pt x="1604637" y="6541275"/>
                </a:lnTo>
                <a:lnTo>
                  <a:pt x="1641616" y="6541275"/>
                </a:lnTo>
                <a:lnTo>
                  <a:pt x="1593846" y="6470767"/>
                </a:lnTo>
                <a:lnTo>
                  <a:pt x="1637250" y="6424145"/>
                </a:lnTo>
                <a:lnTo>
                  <a:pt x="1599361" y="6424145"/>
                </a:lnTo>
                <a:lnTo>
                  <a:pt x="1558016" y="6470996"/>
                </a:lnTo>
                <a:lnTo>
                  <a:pt x="1558016" y="6378670"/>
                </a:lnTo>
                <a:close/>
                <a:moveTo>
                  <a:pt x="1143967" y="6378670"/>
                </a:moveTo>
                <a:lnTo>
                  <a:pt x="1143967" y="6541275"/>
                </a:lnTo>
                <a:lnTo>
                  <a:pt x="1174972" y="6541275"/>
                </a:lnTo>
                <a:lnTo>
                  <a:pt x="1174972" y="6525427"/>
                </a:lnTo>
                <a:cubicBezTo>
                  <a:pt x="1183240" y="6538060"/>
                  <a:pt x="1198169" y="6544030"/>
                  <a:pt x="1213097" y="6544030"/>
                </a:cubicBezTo>
                <a:cubicBezTo>
                  <a:pt x="1244561" y="6544030"/>
                  <a:pt x="1265002" y="6520604"/>
                  <a:pt x="1265231" y="6480872"/>
                </a:cubicBezTo>
                <a:cubicBezTo>
                  <a:pt x="1265002" y="6439761"/>
                  <a:pt x="1240197" y="6420470"/>
                  <a:pt x="1213097" y="6420470"/>
                </a:cubicBezTo>
                <a:cubicBezTo>
                  <a:pt x="1200235" y="6420470"/>
                  <a:pt x="1186226" y="6423915"/>
                  <a:pt x="1178188" y="6433560"/>
                </a:cubicBezTo>
                <a:lnTo>
                  <a:pt x="1178188" y="6378670"/>
                </a:lnTo>
                <a:close/>
                <a:moveTo>
                  <a:pt x="985363" y="6378670"/>
                </a:moveTo>
                <a:lnTo>
                  <a:pt x="985363" y="6541275"/>
                </a:lnTo>
                <a:lnTo>
                  <a:pt x="1019584" y="6541275"/>
                </a:lnTo>
                <a:lnTo>
                  <a:pt x="1019584" y="6378670"/>
                </a:lnTo>
                <a:close/>
                <a:moveTo>
                  <a:pt x="810410" y="6378670"/>
                </a:moveTo>
                <a:lnTo>
                  <a:pt x="810410" y="6433560"/>
                </a:lnTo>
                <a:cubicBezTo>
                  <a:pt x="802372" y="6423914"/>
                  <a:pt x="788363" y="6420470"/>
                  <a:pt x="775501" y="6420470"/>
                </a:cubicBezTo>
                <a:cubicBezTo>
                  <a:pt x="748401" y="6420470"/>
                  <a:pt x="723596" y="6439761"/>
                  <a:pt x="723367" y="6480872"/>
                </a:cubicBezTo>
                <a:cubicBezTo>
                  <a:pt x="723596" y="6520604"/>
                  <a:pt x="743807" y="6544030"/>
                  <a:pt x="775501" y="6544030"/>
                </a:cubicBezTo>
                <a:cubicBezTo>
                  <a:pt x="790429" y="6544030"/>
                  <a:pt x="805128" y="6538060"/>
                  <a:pt x="813626" y="6525427"/>
                </a:cubicBezTo>
                <a:lnTo>
                  <a:pt x="813626" y="6541275"/>
                </a:lnTo>
                <a:lnTo>
                  <a:pt x="844631" y="6541275"/>
                </a:lnTo>
                <a:lnTo>
                  <a:pt x="844631" y="6378670"/>
                </a:lnTo>
                <a:close/>
                <a:moveTo>
                  <a:pt x="324995" y="6378670"/>
                </a:moveTo>
                <a:lnTo>
                  <a:pt x="324995" y="6541275"/>
                </a:lnTo>
                <a:lnTo>
                  <a:pt x="361283" y="6541275"/>
                </a:lnTo>
                <a:lnTo>
                  <a:pt x="361283" y="6474901"/>
                </a:lnTo>
                <a:lnTo>
                  <a:pt x="425819" y="6474901"/>
                </a:lnTo>
                <a:lnTo>
                  <a:pt x="425819" y="6541275"/>
                </a:lnTo>
                <a:lnTo>
                  <a:pt x="462107" y="6541275"/>
                </a:lnTo>
                <a:lnTo>
                  <a:pt x="462107" y="6378670"/>
                </a:lnTo>
                <a:lnTo>
                  <a:pt x="425819" y="6378670"/>
                </a:lnTo>
                <a:lnTo>
                  <a:pt x="425819" y="6444355"/>
                </a:lnTo>
                <a:lnTo>
                  <a:pt x="361283" y="6444355"/>
                </a:lnTo>
                <a:lnTo>
                  <a:pt x="361283" y="637867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below quote placeholder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E0DE2E-37EA-F282-36FB-B52AABB78F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48024" y="950913"/>
            <a:ext cx="8626475" cy="1597025"/>
          </a:xfrm>
        </p:spPr>
        <p:txBody>
          <a:bodyPr tIns="126000" anchor="t" anchorCtr="0"/>
          <a:lstStyle>
            <a:lvl1pPr algn="l">
              <a:lnSpc>
                <a:spcPct val="85000"/>
              </a:lnSpc>
              <a:defRPr sz="4500" spc="-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quote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A56C8A-BFE8-3DD1-8DA5-6A7818CB86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500" y="1116013"/>
            <a:ext cx="2761200" cy="1431925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spc="-3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77255-73B4-4907-C0F9-1B0A51576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95336-65A0-3D45-E205-6C05036D2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C9717-6A50-F207-383E-3945A4667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894E18-2049-428A-9B0A-4D365C7406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034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Image - Dark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2ED3E7-57B3-710A-ABB7-B660C6E65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349386 w 12192000"/>
              <a:gd name="connsiteY0" fmla="*/ 6485008 h 6858000"/>
              <a:gd name="connsiteX1" fmla="*/ 1349386 w 12192000"/>
              <a:gd name="connsiteY1" fmla="*/ 6493047 h 6858000"/>
              <a:gd name="connsiteX2" fmla="*/ 1323897 w 12192000"/>
              <a:gd name="connsiteY2" fmla="*/ 6521525 h 6858000"/>
              <a:gd name="connsiteX3" fmla="*/ 1306902 w 12192000"/>
              <a:gd name="connsiteY3" fmla="*/ 6507744 h 6858000"/>
              <a:gd name="connsiteX4" fmla="*/ 1325276 w 12192000"/>
              <a:gd name="connsiteY4" fmla="*/ 6492586 h 6858000"/>
              <a:gd name="connsiteX5" fmla="*/ 1349386 w 12192000"/>
              <a:gd name="connsiteY5" fmla="*/ 6485008 h 6858000"/>
              <a:gd name="connsiteX6" fmla="*/ 551946 w 12192000"/>
              <a:gd name="connsiteY6" fmla="*/ 6485008 h 6858000"/>
              <a:gd name="connsiteX7" fmla="*/ 551946 w 12192000"/>
              <a:gd name="connsiteY7" fmla="*/ 6493047 h 6858000"/>
              <a:gd name="connsiteX8" fmla="*/ 526453 w 12192000"/>
              <a:gd name="connsiteY8" fmla="*/ 6521525 h 6858000"/>
              <a:gd name="connsiteX9" fmla="*/ 509457 w 12192000"/>
              <a:gd name="connsiteY9" fmla="*/ 6507744 h 6858000"/>
              <a:gd name="connsiteX10" fmla="*/ 527831 w 12192000"/>
              <a:gd name="connsiteY10" fmla="*/ 6492586 h 6858000"/>
              <a:gd name="connsiteX11" fmla="*/ 551946 w 12192000"/>
              <a:gd name="connsiteY11" fmla="*/ 6485008 h 6858000"/>
              <a:gd name="connsiteX12" fmla="*/ 1692162 w 12192000"/>
              <a:gd name="connsiteY12" fmla="*/ 6447113 h 6858000"/>
              <a:gd name="connsiteX13" fmla="*/ 1716043 w 12192000"/>
              <a:gd name="connsiteY13" fmla="*/ 6470079 h 6858000"/>
              <a:gd name="connsiteX14" fmla="*/ 1667584 w 12192000"/>
              <a:gd name="connsiteY14" fmla="*/ 6470079 h 6858000"/>
              <a:gd name="connsiteX15" fmla="*/ 1692162 w 12192000"/>
              <a:gd name="connsiteY15" fmla="*/ 6447113 h 6858000"/>
              <a:gd name="connsiteX16" fmla="*/ 915913 w 12192000"/>
              <a:gd name="connsiteY16" fmla="*/ 6447113 h 6858000"/>
              <a:gd name="connsiteX17" fmla="*/ 939799 w 12192000"/>
              <a:gd name="connsiteY17" fmla="*/ 6470079 h 6858000"/>
              <a:gd name="connsiteX18" fmla="*/ 891340 w 12192000"/>
              <a:gd name="connsiteY18" fmla="*/ 6470079 h 6858000"/>
              <a:gd name="connsiteX19" fmla="*/ 915913 w 12192000"/>
              <a:gd name="connsiteY19" fmla="*/ 6447113 h 6858000"/>
              <a:gd name="connsiteX20" fmla="*/ 1204139 w 12192000"/>
              <a:gd name="connsiteY20" fmla="*/ 6446881 h 6858000"/>
              <a:gd name="connsiteX21" fmla="*/ 1229862 w 12192000"/>
              <a:gd name="connsiteY21" fmla="*/ 6482020 h 6858000"/>
              <a:gd name="connsiteX22" fmla="*/ 1204139 w 12192000"/>
              <a:gd name="connsiteY22" fmla="*/ 6518766 h 6858000"/>
              <a:gd name="connsiteX23" fmla="*/ 1178188 w 12192000"/>
              <a:gd name="connsiteY23" fmla="*/ 6483858 h 6858000"/>
              <a:gd name="connsiteX24" fmla="*/ 1204139 w 12192000"/>
              <a:gd name="connsiteY24" fmla="*/ 6446881 h 6858000"/>
              <a:gd name="connsiteX25" fmla="*/ 784458 w 12192000"/>
              <a:gd name="connsiteY25" fmla="*/ 6446881 h 6858000"/>
              <a:gd name="connsiteX26" fmla="*/ 810410 w 12192000"/>
              <a:gd name="connsiteY26" fmla="*/ 6483858 h 6858000"/>
              <a:gd name="connsiteX27" fmla="*/ 784458 w 12192000"/>
              <a:gd name="connsiteY27" fmla="*/ 6518766 h 6858000"/>
              <a:gd name="connsiteX28" fmla="*/ 758736 w 12192000"/>
              <a:gd name="connsiteY28" fmla="*/ 6482020 h 6858000"/>
              <a:gd name="connsiteX29" fmla="*/ 784458 w 12192000"/>
              <a:gd name="connsiteY29" fmla="*/ 6446881 h 6858000"/>
              <a:gd name="connsiteX30" fmla="*/ 1079999 w 12192000"/>
              <a:gd name="connsiteY30" fmla="*/ 6420927 h 6858000"/>
              <a:gd name="connsiteX31" fmla="*/ 1031078 w 12192000"/>
              <a:gd name="connsiteY31" fmla="*/ 6456526 h 6858000"/>
              <a:gd name="connsiteX32" fmla="*/ 1067366 w 12192000"/>
              <a:gd name="connsiteY32" fmla="*/ 6491664 h 6858000"/>
              <a:gd name="connsiteX33" fmla="*/ 1102505 w 12192000"/>
              <a:gd name="connsiteY33" fmla="*/ 6507283 h 6858000"/>
              <a:gd name="connsiteX34" fmla="*/ 1083902 w 12192000"/>
              <a:gd name="connsiteY34" fmla="*/ 6519684 h 6858000"/>
              <a:gd name="connsiteX35" fmla="*/ 1062772 w 12192000"/>
              <a:gd name="connsiteY35" fmla="*/ 6503148 h 6858000"/>
              <a:gd name="connsiteX36" fmla="*/ 1029931 w 12192000"/>
              <a:gd name="connsiteY36" fmla="*/ 6503148 h 6858000"/>
              <a:gd name="connsiteX37" fmla="*/ 1082524 w 12192000"/>
              <a:gd name="connsiteY37" fmla="*/ 6544029 h 6858000"/>
              <a:gd name="connsiteX38" fmla="*/ 1133281 w 12192000"/>
              <a:gd name="connsiteY38" fmla="*/ 6506822 h 6858000"/>
              <a:gd name="connsiteX39" fmla="*/ 1094926 w 12192000"/>
              <a:gd name="connsiteY39" fmla="*/ 6471684 h 6858000"/>
              <a:gd name="connsiteX40" fmla="*/ 1066448 w 12192000"/>
              <a:gd name="connsiteY40" fmla="*/ 6456756 h 6858000"/>
              <a:gd name="connsiteX41" fmla="*/ 1082754 w 12192000"/>
              <a:gd name="connsiteY41" fmla="*/ 6445731 h 6858000"/>
              <a:gd name="connsiteX42" fmla="*/ 1100208 w 12192000"/>
              <a:gd name="connsiteY42" fmla="*/ 6460201 h 6858000"/>
              <a:gd name="connsiteX43" fmla="*/ 1132820 w 12192000"/>
              <a:gd name="connsiteY43" fmla="*/ 6460201 h 6858000"/>
              <a:gd name="connsiteX44" fmla="*/ 1079999 w 12192000"/>
              <a:gd name="connsiteY44" fmla="*/ 6420927 h 6858000"/>
              <a:gd name="connsiteX45" fmla="*/ 1830972 w 12192000"/>
              <a:gd name="connsiteY45" fmla="*/ 6420471 h 6858000"/>
              <a:gd name="connsiteX46" fmla="*/ 1792844 w 12192000"/>
              <a:gd name="connsiteY46" fmla="*/ 6438615 h 6858000"/>
              <a:gd name="connsiteX47" fmla="*/ 1792844 w 12192000"/>
              <a:gd name="connsiteY47" fmla="*/ 6423227 h 6858000"/>
              <a:gd name="connsiteX48" fmla="*/ 1761840 w 12192000"/>
              <a:gd name="connsiteY48" fmla="*/ 6423227 h 6858000"/>
              <a:gd name="connsiteX49" fmla="*/ 1761840 w 12192000"/>
              <a:gd name="connsiteY49" fmla="*/ 6541276 h 6858000"/>
              <a:gd name="connsiteX50" fmla="*/ 1796061 w 12192000"/>
              <a:gd name="connsiteY50" fmla="*/ 6541276 h 6858000"/>
              <a:gd name="connsiteX51" fmla="*/ 1796061 w 12192000"/>
              <a:gd name="connsiteY51" fmla="*/ 6475591 h 6858000"/>
              <a:gd name="connsiteX52" fmla="*/ 1818103 w 12192000"/>
              <a:gd name="connsiteY52" fmla="*/ 6449410 h 6858000"/>
              <a:gd name="connsiteX53" fmla="*/ 1838776 w 12192000"/>
              <a:gd name="connsiteY53" fmla="*/ 6477198 h 6858000"/>
              <a:gd name="connsiteX54" fmla="*/ 1838776 w 12192000"/>
              <a:gd name="connsiteY54" fmla="*/ 6541276 h 6858000"/>
              <a:gd name="connsiteX55" fmla="*/ 1872996 w 12192000"/>
              <a:gd name="connsiteY55" fmla="*/ 6541276 h 6858000"/>
              <a:gd name="connsiteX56" fmla="*/ 1872996 w 12192000"/>
              <a:gd name="connsiteY56" fmla="*/ 6464338 h 6858000"/>
              <a:gd name="connsiteX57" fmla="*/ 1830972 w 12192000"/>
              <a:gd name="connsiteY57" fmla="*/ 6420471 h 6858000"/>
              <a:gd name="connsiteX58" fmla="*/ 1693082 w 12192000"/>
              <a:gd name="connsiteY58" fmla="*/ 6420471 h 6858000"/>
              <a:gd name="connsiteX59" fmla="*/ 1631524 w 12192000"/>
              <a:gd name="connsiteY59" fmla="*/ 6482251 h 6858000"/>
              <a:gd name="connsiteX60" fmla="*/ 1691703 w 12192000"/>
              <a:gd name="connsiteY60" fmla="*/ 6544032 h 6858000"/>
              <a:gd name="connsiteX61" fmla="*/ 1749345 w 12192000"/>
              <a:gd name="connsiteY61" fmla="*/ 6503840 h 6858000"/>
              <a:gd name="connsiteX62" fmla="*/ 1716043 w 12192000"/>
              <a:gd name="connsiteY62" fmla="*/ 6503840 h 6858000"/>
              <a:gd name="connsiteX63" fmla="*/ 1694452 w 12192000"/>
              <a:gd name="connsiteY63" fmla="*/ 6518769 h 6858000"/>
              <a:gd name="connsiteX64" fmla="*/ 1666893 w 12192000"/>
              <a:gd name="connsiteY64" fmla="*/ 6490290 h 6858000"/>
              <a:gd name="connsiteX65" fmla="*/ 1750952 w 12192000"/>
              <a:gd name="connsiteY65" fmla="*/ 6490290 h 6858000"/>
              <a:gd name="connsiteX66" fmla="*/ 1750954 w 12192000"/>
              <a:gd name="connsiteY66" fmla="*/ 6490290 h 6858000"/>
              <a:gd name="connsiteX67" fmla="*/ 1693082 w 12192000"/>
              <a:gd name="connsiteY67" fmla="*/ 6420471 h 6858000"/>
              <a:gd name="connsiteX68" fmla="*/ 1467954 w 12192000"/>
              <a:gd name="connsiteY68" fmla="*/ 6420471 h 6858000"/>
              <a:gd name="connsiteX69" fmla="*/ 1429826 w 12192000"/>
              <a:gd name="connsiteY69" fmla="*/ 6438615 h 6858000"/>
              <a:gd name="connsiteX70" fmla="*/ 1429826 w 12192000"/>
              <a:gd name="connsiteY70" fmla="*/ 6423227 h 6858000"/>
              <a:gd name="connsiteX71" fmla="*/ 1398822 w 12192000"/>
              <a:gd name="connsiteY71" fmla="*/ 6423227 h 6858000"/>
              <a:gd name="connsiteX72" fmla="*/ 1398822 w 12192000"/>
              <a:gd name="connsiteY72" fmla="*/ 6541276 h 6858000"/>
              <a:gd name="connsiteX73" fmla="*/ 1433043 w 12192000"/>
              <a:gd name="connsiteY73" fmla="*/ 6541276 h 6858000"/>
              <a:gd name="connsiteX74" fmla="*/ 1433043 w 12192000"/>
              <a:gd name="connsiteY74" fmla="*/ 6475591 h 6858000"/>
              <a:gd name="connsiteX75" fmla="*/ 1455085 w 12192000"/>
              <a:gd name="connsiteY75" fmla="*/ 6449410 h 6858000"/>
              <a:gd name="connsiteX76" fmla="*/ 1475757 w 12192000"/>
              <a:gd name="connsiteY76" fmla="*/ 6477198 h 6858000"/>
              <a:gd name="connsiteX77" fmla="*/ 1475757 w 12192000"/>
              <a:gd name="connsiteY77" fmla="*/ 6541276 h 6858000"/>
              <a:gd name="connsiteX78" fmla="*/ 1509979 w 12192000"/>
              <a:gd name="connsiteY78" fmla="*/ 6541276 h 6858000"/>
              <a:gd name="connsiteX79" fmla="*/ 1509979 w 12192000"/>
              <a:gd name="connsiteY79" fmla="*/ 6464338 h 6858000"/>
              <a:gd name="connsiteX80" fmla="*/ 1467954 w 12192000"/>
              <a:gd name="connsiteY80" fmla="*/ 6420471 h 6858000"/>
              <a:gd name="connsiteX81" fmla="*/ 1331251 w 12192000"/>
              <a:gd name="connsiteY81" fmla="*/ 6420471 h 6858000"/>
              <a:gd name="connsiteX82" fmla="*/ 1275897 w 12192000"/>
              <a:gd name="connsiteY82" fmla="*/ 6459056 h 6858000"/>
              <a:gd name="connsiteX83" fmla="*/ 1307820 w 12192000"/>
              <a:gd name="connsiteY83" fmla="*/ 6459056 h 6858000"/>
              <a:gd name="connsiteX84" fmla="*/ 1328953 w 12192000"/>
              <a:gd name="connsiteY84" fmla="*/ 6444127 h 6858000"/>
              <a:gd name="connsiteX85" fmla="*/ 1349386 w 12192000"/>
              <a:gd name="connsiteY85" fmla="*/ 6457907 h 6858000"/>
              <a:gd name="connsiteX86" fmla="*/ 1312876 w 12192000"/>
              <a:gd name="connsiteY86" fmla="*/ 6472375 h 6858000"/>
              <a:gd name="connsiteX87" fmla="*/ 1271533 w 12192000"/>
              <a:gd name="connsiteY87" fmla="*/ 6510730 h 6858000"/>
              <a:gd name="connsiteX88" fmla="*/ 1311038 w 12192000"/>
              <a:gd name="connsiteY88" fmla="*/ 6544032 h 6858000"/>
              <a:gd name="connsiteX89" fmla="*/ 1353292 w 12192000"/>
              <a:gd name="connsiteY89" fmla="*/ 6525429 h 6858000"/>
              <a:gd name="connsiteX90" fmla="*/ 1353292 w 12192000"/>
              <a:gd name="connsiteY90" fmla="*/ 6541275 h 6858000"/>
              <a:gd name="connsiteX91" fmla="*/ 1384756 w 12192000"/>
              <a:gd name="connsiteY91" fmla="*/ 6541275 h 6858000"/>
              <a:gd name="connsiteX92" fmla="*/ 1383607 w 12192000"/>
              <a:gd name="connsiteY92" fmla="*/ 6525429 h 6858000"/>
              <a:gd name="connsiteX93" fmla="*/ 1383607 w 12192000"/>
              <a:gd name="connsiteY93" fmla="*/ 6462271 h 6858000"/>
              <a:gd name="connsiteX94" fmla="*/ 1331251 w 12192000"/>
              <a:gd name="connsiteY94" fmla="*/ 6420471 h 6858000"/>
              <a:gd name="connsiteX95" fmla="*/ 916832 w 12192000"/>
              <a:gd name="connsiteY95" fmla="*/ 6420471 h 6858000"/>
              <a:gd name="connsiteX96" fmla="*/ 855282 w 12192000"/>
              <a:gd name="connsiteY96" fmla="*/ 6482251 h 6858000"/>
              <a:gd name="connsiteX97" fmla="*/ 915454 w 12192000"/>
              <a:gd name="connsiteY97" fmla="*/ 6544032 h 6858000"/>
              <a:gd name="connsiteX98" fmla="*/ 973101 w 12192000"/>
              <a:gd name="connsiteY98" fmla="*/ 6503840 h 6858000"/>
              <a:gd name="connsiteX99" fmla="*/ 939799 w 12192000"/>
              <a:gd name="connsiteY99" fmla="*/ 6503840 h 6858000"/>
              <a:gd name="connsiteX100" fmla="*/ 918210 w 12192000"/>
              <a:gd name="connsiteY100" fmla="*/ 6518769 h 6858000"/>
              <a:gd name="connsiteX101" fmla="*/ 890650 w 12192000"/>
              <a:gd name="connsiteY101" fmla="*/ 6490290 h 6858000"/>
              <a:gd name="connsiteX102" fmla="*/ 974709 w 12192000"/>
              <a:gd name="connsiteY102" fmla="*/ 6490290 h 6858000"/>
              <a:gd name="connsiteX103" fmla="*/ 916832 w 12192000"/>
              <a:gd name="connsiteY103" fmla="*/ 6420471 h 6858000"/>
              <a:gd name="connsiteX104" fmla="*/ 670733 w 12192000"/>
              <a:gd name="connsiteY104" fmla="*/ 6420471 h 6858000"/>
              <a:gd name="connsiteX105" fmla="*/ 632607 w 12192000"/>
              <a:gd name="connsiteY105" fmla="*/ 6438615 h 6858000"/>
              <a:gd name="connsiteX106" fmla="*/ 632607 w 12192000"/>
              <a:gd name="connsiteY106" fmla="*/ 6423227 h 6858000"/>
              <a:gd name="connsiteX107" fmla="*/ 601603 w 12192000"/>
              <a:gd name="connsiteY107" fmla="*/ 6423227 h 6858000"/>
              <a:gd name="connsiteX108" fmla="*/ 601603 w 12192000"/>
              <a:gd name="connsiteY108" fmla="*/ 6541276 h 6858000"/>
              <a:gd name="connsiteX109" fmla="*/ 635823 w 12192000"/>
              <a:gd name="connsiteY109" fmla="*/ 6541276 h 6858000"/>
              <a:gd name="connsiteX110" fmla="*/ 635823 w 12192000"/>
              <a:gd name="connsiteY110" fmla="*/ 6475591 h 6858000"/>
              <a:gd name="connsiteX111" fmla="*/ 657872 w 12192000"/>
              <a:gd name="connsiteY111" fmla="*/ 6449410 h 6858000"/>
              <a:gd name="connsiteX112" fmla="*/ 678541 w 12192000"/>
              <a:gd name="connsiteY112" fmla="*/ 6477198 h 6858000"/>
              <a:gd name="connsiteX113" fmla="*/ 678541 w 12192000"/>
              <a:gd name="connsiteY113" fmla="*/ 6541276 h 6858000"/>
              <a:gd name="connsiteX114" fmla="*/ 712761 w 12192000"/>
              <a:gd name="connsiteY114" fmla="*/ 6541276 h 6858000"/>
              <a:gd name="connsiteX115" fmla="*/ 712761 w 12192000"/>
              <a:gd name="connsiteY115" fmla="*/ 6464338 h 6858000"/>
              <a:gd name="connsiteX116" fmla="*/ 670733 w 12192000"/>
              <a:gd name="connsiteY116" fmla="*/ 6420471 h 6858000"/>
              <a:gd name="connsiteX117" fmla="*/ 533802 w 12192000"/>
              <a:gd name="connsiteY117" fmla="*/ 6420471 h 6858000"/>
              <a:gd name="connsiteX118" fmla="*/ 478453 w 12192000"/>
              <a:gd name="connsiteY118" fmla="*/ 6459056 h 6858000"/>
              <a:gd name="connsiteX119" fmla="*/ 510376 w 12192000"/>
              <a:gd name="connsiteY119" fmla="*/ 6459056 h 6858000"/>
              <a:gd name="connsiteX120" fmla="*/ 531506 w 12192000"/>
              <a:gd name="connsiteY120" fmla="*/ 6444127 h 6858000"/>
              <a:gd name="connsiteX121" fmla="*/ 551946 w 12192000"/>
              <a:gd name="connsiteY121" fmla="*/ 6457907 h 6858000"/>
              <a:gd name="connsiteX122" fmla="*/ 515429 w 12192000"/>
              <a:gd name="connsiteY122" fmla="*/ 6472375 h 6858000"/>
              <a:gd name="connsiteX123" fmla="*/ 474088 w 12192000"/>
              <a:gd name="connsiteY123" fmla="*/ 6510730 h 6858000"/>
              <a:gd name="connsiteX124" fmla="*/ 513591 w 12192000"/>
              <a:gd name="connsiteY124" fmla="*/ 6544032 h 6858000"/>
              <a:gd name="connsiteX125" fmla="*/ 555851 w 12192000"/>
              <a:gd name="connsiteY125" fmla="*/ 6525429 h 6858000"/>
              <a:gd name="connsiteX126" fmla="*/ 555851 w 12192000"/>
              <a:gd name="connsiteY126" fmla="*/ 6541275 h 6858000"/>
              <a:gd name="connsiteX127" fmla="*/ 587314 w 12192000"/>
              <a:gd name="connsiteY127" fmla="*/ 6541275 h 6858000"/>
              <a:gd name="connsiteX128" fmla="*/ 586166 w 12192000"/>
              <a:gd name="connsiteY128" fmla="*/ 6525429 h 6858000"/>
              <a:gd name="connsiteX129" fmla="*/ 586166 w 12192000"/>
              <a:gd name="connsiteY129" fmla="*/ 6462271 h 6858000"/>
              <a:gd name="connsiteX130" fmla="*/ 533802 w 12192000"/>
              <a:gd name="connsiteY130" fmla="*/ 6420471 h 6858000"/>
              <a:gd name="connsiteX131" fmla="*/ 1523795 w 12192000"/>
              <a:gd name="connsiteY131" fmla="*/ 6378670 h 6858000"/>
              <a:gd name="connsiteX132" fmla="*/ 1523795 w 12192000"/>
              <a:gd name="connsiteY132" fmla="*/ 6541275 h 6858000"/>
              <a:gd name="connsiteX133" fmla="*/ 1558016 w 12192000"/>
              <a:gd name="connsiteY133" fmla="*/ 6541275 h 6858000"/>
              <a:gd name="connsiteX134" fmla="*/ 1558016 w 12192000"/>
              <a:gd name="connsiteY134" fmla="*/ 6508890 h 6858000"/>
              <a:gd name="connsiteX135" fmla="*/ 1573403 w 12192000"/>
              <a:gd name="connsiteY135" fmla="*/ 6492355 h 6858000"/>
              <a:gd name="connsiteX136" fmla="*/ 1604637 w 12192000"/>
              <a:gd name="connsiteY136" fmla="*/ 6541275 h 6858000"/>
              <a:gd name="connsiteX137" fmla="*/ 1641616 w 12192000"/>
              <a:gd name="connsiteY137" fmla="*/ 6541275 h 6858000"/>
              <a:gd name="connsiteX138" fmla="*/ 1593846 w 12192000"/>
              <a:gd name="connsiteY138" fmla="*/ 6470767 h 6858000"/>
              <a:gd name="connsiteX139" fmla="*/ 1637250 w 12192000"/>
              <a:gd name="connsiteY139" fmla="*/ 6424145 h 6858000"/>
              <a:gd name="connsiteX140" fmla="*/ 1599361 w 12192000"/>
              <a:gd name="connsiteY140" fmla="*/ 6424145 h 6858000"/>
              <a:gd name="connsiteX141" fmla="*/ 1558016 w 12192000"/>
              <a:gd name="connsiteY141" fmla="*/ 6470996 h 6858000"/>
              <a:gd name="connsiteX142" fmla="*/ 1558016 w 12192000"/>
              <a:gd name="connsiteY142" fmla="*/ 6378670 h 6858000"/>
              <a:gd name="connsiteX143" fmla="*/ 1143967 w 12192000"/>
              <a:gd name="connsiteY143" fmla="*/ 6378670 h 6858000"/>
              <a:gd name="connsiteX144" fmla="*/ 1143967 w 12192000"/>
              <a:gd name="connsiteY144" fmla="*/ 6541275 h 6858000"/>
              <a:gd name="connsiteX145" fmla="*/ 1174972 w 12192000"/>
              <a:gd name="connsiteY145" fmla="*/ 6541275 h 6858000"/>
              <a:gd name="connsiteX146" fmla="*/ 1174972 w 12192000"/>
              <a:gd name="connsiteY146" fmla="*/ 6525427 h 6858000"/>
              <a:gd name="connsiteX147" fmla="*/ 1213097 w 12192000"/>
              <a:gd name="connsiteY147" fmla="*/ 6544030 h 6858000"/>
              <a:gd name="connsiteX148" fmla="*/ 1265231 w 12192000"/>
              <a:gd name="connsiteY148" fmla="*/ 6480872 h 6858000"/>
              <a:gd name="connsiteX149" fmla="*/ 1213097 w 12192000"/>
              <a:gd name="connsiteY149" fmla="*/ 6420470 h 6858000"/>
              <a:gd name="connsiteX150" fmla="*/ 1178188 w 12192000"/>
              <a:gd name="connsiteY150" fmla="*/ 6433560 h 6858000"/>
              <a:gd name="connsiteX151" fmla="*/ 1178188 w 12192000"/>
              <a:gd name="connsiteY151" fmla="*/ 6378670 h 6858000"/>
              <a:gd name="connsiteX152" fmla="*/ 985363 w 12192000"/>
              <a:gd name="connsiteY152" fmla="*/ 6378670 h 6858000"/>
              <a:gd name="connsiteX153" fmla="*/ 985363 w 12192000"/>
              <a:gd name="connsiteY153" fmla="*/ 6541275 h 6858000"/>
              <a:gd name="connsiteX154" fmla="*/ 1019584 w 12192000"/>
              <a:gd name="connsiteY154" fmla="*/ 6541275 h 6858000"/>
              <a:gd name="connsiteX155" fmla="*/ 1019584 w 12192000"/>
              <a:gd name="connsiteY155" fmla="*/ 6378670 h 6858000"/>
              <a:gd name="connsiteX156" fmla="*/ 810410 w 12192000"/>
              <a:gd name="connsiteY156" fmla="*/ 6378670 h 6858000"/>
              <a:gd name="connsiteX157" fmla="*/ 810410 w 12192000"/>
              <a:gd name="connsiteY157" fmla="*/ 6433560 h 6858000"/>
              <a:gd name="connsiteX158" fmla="*/ 775501 w 12192000"/>
              <a:gd name="connsiteY158" fmla="*/ 6420470 h 6858000"/>
              <a:gd name="connsiteX159" fmla="*/ 723367 w 12192000"/>
              <a:gd name="connsiteY159" fmla="*/ 6480872 h 6858000"/>
              <a:gd name="connsiteX160" fmla="*/ 775501 w 12192000"/>
              <a:gd name="connsiteY160" fmla="*/ 6544030 h 6858000"/>
              <a:gd name="connsiteX161" fmla="*/ 813626 w 12192000"/>
              <a:gd name="connsiteY161" fmla="*/ 6525427 h 6858000"/>
              <a:gd name="connsiteX162" fmla="*/ 813626 w 12192000"/>
              <a:gd name="connsiteY162" fmla="*/ 6541275 h 6858000"/>
              <a:gd name="connsiteX163" fmla="*/ 844631 w 12192000"/>
              <a:gd name="connsiteY163" fmla="*/ 6541275 h 6858000"/>
              <a:gd name="connsiteX164" fmla="*/ 844631 w 12192000"/>
              <a:gd name="connsiteY164" fmla="*/ 6378670 h 6858000"/>
              <a:gd name="connsiteX165" fmla="*/ 324995 w 12192000"/>
              <a:gd name="connsiteY165" fmla="*/ 6378670 h 6858000"/>
              <a:gd name="connsiteX166" fmla="*/ 324995 w 12192000"/>
              <a:gd name="connsiteY166" fmla="*/ 6541275 h 6858000"/>
              <a:gd name="connsiteX167" fmla="*/ 361283 w 12192000"/>
              <a:gd name="connsiteY167" fmla="*/ 6541275 h 6858000"/>
              <a:gd name="connsiteX168" fmla="*/ 361283 w 12192000"/>
              <a:gd name="connsiteY168" fmla="*/ 6474901 h 6858000"/>
              <a:gd name="connsiteX169" fmla="*/ 425819 w 12192000"/>
              <a:gd name="connsiteY169" fmla="*/ 6474901 h 6858000"/>
              <a:gd name="connsiteX170" fmla="*/ 425819 w 12192000"/>
              <a:gd name="connsiteY170" fmla="*/ 6541275 h 6858000"/>
              <a:gd name="connsiteX171" fmla="*/ 462107 w 12192000"/>
              <a:gd name="connsiteY171" fmla="*/ 6541275 h 6858000"/>
              <a:gd name="connsiteX172" fmla="*/ 462107 w 12192000"/>
              <a:gd name="connsiteY172" fmla="*/ 6378670 h 6858000"/>
              <a:gd name="connsiteX173" fmla="*/ 425819 w 12192000"/>
              <a:gd name="connsiteY173" fmla="*/ 6378670 h 6858000"/>
              <a:gd name="connsiteX174" fmla="*/ 425819 w 12192000"/>
              <a:gd name="connsiteY174" fmla="*/ 6444355 h 6858000"/>
              <a:gd name="connsiteX175" fmla="*/ 361283 w 12192000"/>
              <a:gd name="connsiteY175" fmla="*/ 6444355 h 6858000"/>
              <a:gd name="connsiteX176" fmla="*/ 361283 w 12192000"/>
              <a:gd name="connsiteY176" fmla="*/ 6378670 h 6858000"/>
              <a:gd name="connsiteX177" fmla="*/ 0 w 12192000"/>
              <a:gd name="connsiteY177" fmla="*/ 0 h 6858000"/>
              <a:gd name="connsiteX178" fmla="*/ 12192000 w 12192000"/>
              <a:gd name="connsiteY178" fmla="*/ 0 h 6858000"/>
              <a:gd name="connsiteX179" fmla="*/ 12192000 w 12192000"/>
              <a:gd name="connsiteY179" fmla="*/ 6858000 h 6858000"/>
              <a:gd name="connsiteX180" fmla="*/ 0 w 12192000"/>
              <a:gd name="connsiteY18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12192000" h="6858000">
                <a:moveTo>
                  <a:pt x="1349386" y="6485008"/>
                </a:moveTo>
                <a:lnTo>
                  <a:pt x="1349386" y="6493047"/>
                </a:lnTo>
                <a:cubicBezTo>
                  <a:pt x="1349386" y="6508204"/>
                  <a:pt x="1341352" y="6521525"/>
                  <a:pt x="1323897" y="6521525"/>
                </a:cubicBezTo>
                <a:cubicBezTo>
                  <a:pt x="1313565" y="6521525"/>
                  <a:pt x="1306902" y="6516242"/>
                  <a:pt x="1306902" y="6507744"/>
                </a:cubicBezTo>
                <a:cubicBezTo>
                  <a:pt x="1306902" y="6497869"/>
                  <a:pt x="1315174" y="6494653"/>
                  <a:pt x="1325276" y="6492586"/>
                </a:cubicBezTo>
                <a:cubicBezTo>
                  <a:pt x="1337446" y="6489831"/>
                  <a:pt x="1345719" y="6488682"/>
                  <a:pt x="1349386" y="6485008"/>
                </a:cubicBezTo>
                <a:close/>
                <a:moveTo>
                  <a:pt x="551946" y="6485008"/>
                </a:moveTo>
                <a:lnTo>
                  <a:pt x="551946" y="6493047"/>
                </a:lnTo>
                <a:cubicBezTo>
                  <a:pt x="551946" y="6508204"/>
                  <a:pt x="543908" y="6521525"/>
                  <a:pt x="526453" y="6521525"/>
                </a:cubicBezTo>
                <a:cubicBezTo>
                  <a:pt x="516118" y="6521525"/>
                  <a:pt x="509457" y="6516242"/>
                  <a:pt x="509457" y="6507744"/>
                </a:cubicBezTo>
                <a:cubicBezTo>
                  <a:pt x="509457" y="6497869"/>
                  <a:pt x="517725" y="6494653"/>
                  <a:pt x="527831" y="6492586"/>
                </a:cubicBezTo>
                <a:cubicBezTo>
                  <a:pt x="540003" y="6489831"/>
                  <a:pt x="548272" y="6488682"/>
                  <a:pt x="551946" y="6485008"/>
                </a:cubicBezTo>
                <a:close/>
                <a:moveTo>
                  <a:pt x="1692162" y="6447113"/>
                </a:moveTo>
                <a:cubicBezTo>
                  <a:pt x="1706860" y="6447113"/>
                  <a:pt x="1713974" y="6455840"/>
                  <a:pt x="1716043" y="6470079"/>
                </a:cubicBezTo>
                <a:lnTo>
                  <a:pt x="1667584" y="6470079"/>
                </a:lnTo>
                <a:cubicBezTo>
                  <a:pt x="1670111" y="6455611"/>
                  <a:pt x="1677455" y="6447113"/>
                  <a:pt x="1692162" y="6447113"/>
                </a:cubicBezTo>
                <a:close/>
                <a:moveTo>
                  <a:pt x="915913" y="6447113"/>
                </a:moveTo>
                <a:cubicBezTo>
                  <a:pt x="930612" y="6447113"/>
                  <a:pt x="937732" y="6455840"/>
                  <a:pt x="939799" y="6470079"/>
                </a:cubicBezTo>
                <a:lnTo>
                  <a:pt x="891340" y="6470079"/>
                </a:lnTo>
                <a:cubicBezTo>
                  <a:pt x="893865" y="6455611"/>
                  <a:pt x="901216" y="6447113"/>
                  <a:pt x="915913" y="6447113"/>
                </a:cubicBezTo>
                <a:close/>
                <a:moveTo>
                  <a:pt x="1204139" y="6446881"/>
                </a:moveTo>
                <a:cubicBezTo>
                  <a:pt x="1221135" y="6446881"/>
                  <a:pt x="1229632" y="6460202"/>
                  <a:pt x="1229862" y="6482020"/>
                </a:cubicBezTo>
                <a:cubicBezTo>
                  <a:pt x="1229632" y="6505445"/>
                  <a:pt x="1220675" y="6518766"/>
                  <a:pt x="1204139" y="6518766"/>
                </a:cubicBezTo>
                <a:cubicBezTo>
                  <a:pt x="1185995" y="6518766"/>
                  <a:pt x="1178188" y="6505906"/>
                  <a:pt x="1178188" y="6483858"/>
                </a:cubicBezTo>
                <a:cubicBezTo>
                  <a:pt x="1178188" y="6456527"/>
                  <a:pt x="1187603" y="6446881"/>
                  <a:pt x="1204139" y="6446881"/>
                </a:cubicBezTo>
                <a:close/>
                <a:moveTo>
                  <a:pt x="784458" y="6446881"/>
                </a:moveTo>
                <a:cubicBezTo>
                  <a:pt x="800994" y="6446881"/>
                  <a:pt x="810410" y="6456527"/>
                  <a:pt x="810410" y="6483858"/>
                </a:cubicBezTo>
                <a:cubicBezTo>
                  <a:pt x="810410" y="6505906"/>
                  <a:pt x="802602" y="6518766"/>
                  <a:pt x="784458" y="6518766"/>
                </a:cubicBezTo>
                <a:cubicBezTo>
                  <a:pt x="767923" y="6518766"/>
                  <a:pt x="758964" y="6505445"/>
                  <a:pt x="758736" y="6482020"/>
                </a:cubicBezTo>
                <a:cubicBezTo>
                  <a:pt x="758964" y="6460202"/>
                  <a:pt x="767462" y="6446881"/>
                  <a:pt x="784458" y="6446881"/>
                </a:cubicBezTo>
                <a:close/>
                <a:moveTo>
                  <a:pt x="1079999" y="6420927"/>
                </a:moveTo>
                <a:cubicBezTo>
                  <a:pt x="1055653" y="6420927"/>
                  <a:pt x="1031078" y="6430803"/>
                  <a:pt x="1031078" y="6456526"/>
                </a:cubicBezTo>
                <a:cubicBezTo>
                  <a:pt x="1031078" y="6480641"/>
                  <a:pt x="1051520" y="6487302"/>
                  <a:pt x="1067366" y="6491664"/>
                </a:cubicBezTo>
                <a:cubicBezTo>
                  <a:pt x="1083672" y="6496029"/>
                  <a:pt x="1102505" y="6496717"/>
                  <a:pt x="1102505" y="6507283"/>
                </a:cubicBezTo>
                <a:cubicBezTo>
                  <a:pt x="1102505" y="6515551"/>
                  <a:pt x="1096534" y="6519684"/>
                  <a:pt x="1083902" y="6519684"/>
                </a:cubicBezTo>
                <a:cubicBezTo>
                  <a:pt x="1069662" y="6519684"/>
                  <a:pt x="1063233" y="6514631"/>
                  <a:pt x="1062772" y="6503148"/>
                </a:cubicBezTo>
                <a:lnTo>
                  <a:pt x="1029931" y="6503148"/>
                </a:lnTo>
                <a:cubicBezTo>
                  <a:pt x="1030390" y="6528411"/>
                  <a:pt x="1043252" y="6544029"/>
                  <a:pt x="1082524" y="6544029"/>
                </a:cubicBezTo>
                <a:cubicBezTo>
                  <a:pt x="1115826" y="6544029"/>
                  <a:pt x="1133281" y="6531627"/>
                  <a:pt x="1133281" y="6506822"/>
                </a:cubicBezTo>
                <a:cubicBezTo>
                  <a:pt x="1133281" y="6482249"/>
                  <a:pt x="1113989" y="6476277"/>
                  <a:pt x="1094926" y="6471684"/>
                </a:cubicBezTo>
                <a:cubicBezTo>
                  <a:pt x="1075864" y="6467091"/>
                  <a:pt x="1066448" y="6465483"/>
                  <a:pt x="1066448" y="6456756"/>
                </a:cubicBezTo>
                <a:cubicBezTo>
                  <a:pt x="1066448" y="6449176"/>
                  <a:pt x="1072189" y="6445731"/>
                  <a:pt x="1082754" y="6445731"/>
                </a:cubicBezTo>
                <a:cubicBezTo>
                  <a:pt x="1093319" y="6445731"/>
                  <a:pt x="1099749" y="6449636"/>
                  <a:pt x="1100208" y="6460201"/>
                </a:cubicBezTo>
                <a:lnTo>
                  <a:pt x="1132820" y="6460201"/>
                </a:lnTo>
                <a:cubicBezTo>
                  <a:pt x="1132362" y="6441138"/>
                  <a:pt x="1124552" y="6420927"/>
                  <a:pt x="1079999" y="6420927"/>
                </a:cubicBezTo>
                <a:close/>
                <a:moveTo>
                  <a:pt x="1830972" y="6420471"/>
                </a:moveTo>
                <a:cubicBezTo>
                  <a:pt x="1813746" y="6420471"/>
                  <a:pt x="1799967" y="6428280"/>
                  <a:pt x="1792844" y="6438615"/>
                </a:cubicBezTo>
                <a:lnTo>
                  <a:pt x="1792844" y="6423227"/>
                </a:lnTo>
                <a:lnTo>
                  <a:pt x="1761840" y="6423227"/>
                </a:lnTo>
                <a:lnTo>
                  <a:pt x="1761840" y="6541276"/>
                </a:lnTo>
                <a:lnTo>
                  <a:pt x="1796061" y="6541276"/>
                </a:lnTo>
                <a:lnTo>
                  <a:pt x="1796061" y="6475591"/>
                </a:lnTo>
                <a:cubicBezTo>
                  <a:pt x="1796061" y="6461582"/>
                  <a:pt x="1799967" y="6449410"/>
                  <a:pt x="1818103" y="6449410"/>
                </a:cubicBezTo>
                <a:cubicBezTo>
                  <a:pt x="1835558" y="6449410"/>
                  <a:pt x="1838776" y="6461123"/>
                  <a:pt x="1838776" y="6477198"/>
                </a:cubicBezTo>
                <a:lnTo>
                  <a:pt x="1838776" y="6541276"/>
                </a:lnTo>
                <a:lnTo>
                  <a:pt x="1872996" y="6541276"/>
                </a:lnTo>
                <a:lnTo>
                  <a:pt x="1872996" y="6464338"/>
                </a:lnTo>
                <a:cubicBezTo>
                  <a:pt x="1872996" y="6437007"/>
                  <a:pt x="1859447" y="6420471"/>
                  <a:pt x="1830972" y="6420471"/>
                </a:cubicBezTo>
                <a:close/>
                <a:moveTo>
                  <a:pt x="1693082" y="6420471"/>
                </a:moveTo>
                <a:cubicBezTo>
                  <a:pt x="1661149" y="6420471"/>
                  <a:pt x="1631524" y="6438156"/>
                  <a:pt x="1631524" y="6482251"/>
                </a:cubicBezTo>
                <a:cubicBezTo>
                  <a:pt x="1631524" y="6520606"/>
                  <a:pt x="1656793" y="6544032"/>
                  <a:pt x="1691703" y="6544032"/>
                </a:cubicBezTo>
                <a:cubicBezTo>
                  <a:pt x="1723166" y="6544032"/>
                  <a:pt x="1744518" y="6530711"/>
                  <a:pt x="1749345" y="6503840"/>
                </a:cubicBezTo>
                <a:lnTo>
                  <a:pt x="1716043" y="6503840"/>
                </a:lnTo>
                <a:cubicBezTo>
                  <a:pt x="1714893" y="6510960"/>
                  <a:pt x="1709618" y="6518769"/>
                  <a:pt x="1694452" y="6518769"/>
                </a:cubicBezTo>
                <a:cubicBezTo>
                  <a:pt x="1676086" y="6518769"/>
                  <a:pt x="1668273" y="6510501"/>
                  <a:pt x="1666893" y="6490290"/>
                </a:cubicBezTo>
                <a:lnTo>
                  <a:pt x="1750952" y="6490290"/>
                </a:lnTo>
                <a:lnTo>
                  <a:pt x="1750954" y="6490290"/>
                </a:lnTo>
                <a:cubicBezTo>
                  <a:pt x="1753252" y="6455151"/>
                  <a:pt x="1740852" y="6420471"/>
                  <a:pt x="1693082" y="6420471"/>
                </a:cubicBezTo>
                <a:close/>
                <a:moveTo>
                  <a:pt x="1467954" y="6420471"/>
                </a:moveTo>
                <a:cubicBezTo>
                  <a:pt x="1450729" y="6420471"/>
                  <a:pt x="1436940" y="6428280"/>
                  <a:pt x="1429826" y="6438615"/>
                </a:cubicBezTo>
                <a:lnTo>
                  <a:pt x="1429826" y="6423227"/>
                </a:lnTo>
                <a:lnTo>
                  <a:pt x="1398822" y="6423227"/>
                </a:lnTo>
                <a:lnTo>
                  <a:pt x="1398822" y="6541276"/>
                </a:lnTo>
                <a:lnTo>
                  <a:pt x="1433043" y="6541276"/>
                </a:lnTo>
                <a:lnTo>
                  <a:pt x="1433043" y="6475591"/>
                </a:lnTo>
                <a:cubicBezTo>
                  <a:pt x="1433043" y="6461582"/>
                  <a:pt x="1436940" y="6449410"/>
                  <a:pt x="1455085" y="6449410"/>
                </a:cubicBezTo>
                <a:cubicBezTo>
                  <a:pt x="1472540" y="6449410"/>
                  <a:pt x="1475757" y="6461123"/>
                  <a:pt x="1475757" y="6477198"/>
                </a:cubicBezTo>
                <a:lnTo>
                  <a:pt x="1475757" y="6541276"/>
                </a:lnTo>
                <a:lnTo>
                  <a:pt x="1509979" y="6541276"/>
                </a:lnTo>
                <a:lnTo>
                  <a:pt x="1509979" y="6464338"/>
                </a:lnTo>
                <a:cubicBezTo>
                  <a:pt x="1509979" y="6437007"/>
                  <a:pt x="1496429" y="6420471"/>
                  <a:pt x="1467954" y="6420471"/>
                </a:cubicBezTo>
                <a:close/>
                <a:moveTo>
                  <a:pt x="1331251" y="6420471"/>
                </a:moveTo>
                <a:cubicBezTo>
                  <a:pt x="1299097" y="6420471"/>
                  <a:pt x="1276127" y="6434022"/>
                  <a:pt x="1275897" y="6459056"/>
                </a:cubicBezTo>
                <a:lnTo>
                  <a:pt x="1307820" y="6459056"/>
                </a:lnTo>
                <a:cubicBezTo>
                  <a:pt x="1308281" y="6448950"/>
                  <a:pt x="1315174" y="6444127"/>
                  <a:pt x="1328953" y="6444127"/>
                </a:cubicBezTo>
                <a:cubicBezTo>
                  <a:pt x="1344570" y="6444127"/>
                  <a:pt x="1349386" y="6449639"/>
                  <a:pt x="1349386" y="6457907"/>
                </a:cubicBezTo>
                <a:cubicBezTo>
                  <a:pt x="1349386" y="6468013"/>
                  <a:pt x="1334688" y="6468471"/>
                  <a:pt x="1312876" y="6472375"/>
                </a:cubicBezTo>
                <a:cubicBezTo>
                  <a:pt x="1285540" y="6477198"/>
                  <a:pt x="1271533" y="6487304"/>
                  <a:pt x="1271533" y="6510730"/>
                </a:cubicBezTo>
                <a:cubicBezTo>
                  <a:pt x="1271533" y="6530711"/>
                  <a:pt x="1287149" y="6544032"/>
                  <a:pt x="1311038" y="6544032"/>
                </a:cubicBezTo>
                <a:cubicBezTo>
                  <a:pt x="1328953" y="6544032"/>
                  <a:pt x="1347558" y="6535075"/>
                  <a:pt x="1353292" y="6525429"/>
                </a:cubicBezTo>
                <a:lnTo>
                  <a:pt x="1353292" y="6541275"/>
                </a:lnTo>
                <a:lnTo>
                  <a:pt x="1384756" y="6541275"/>
                </a:lnTo>
                <a:cubicBezTo>
                  <a:pt x="1383837" y="6537372"/>
                  <a:pt x="1383607" y="6530711"/>
                  <a:pt x="1383607" y="6525429"/>
                </a:cubicBezTo>
                <a:lnTo>
                  <a:pt x="1383607" y="6462271"/>
                </a:lnTo>
                <a:cubicBezTo>
                  <a:pt x="1383607" y="6432184"/>
                  <a:pt x="1369829" y="6420471"/>
                  <a:pt x="1331251" y="6420471"/>
                </a:cubicBezTo>
                <a:close/>
                <a:moveTo>
                  <a:pt x="916832" y="6420471"/>
                </a:moveTo>
                <a:cubicBezTo>
                  <a:pt x="884909" y="6420471"/>
                  <a:pt x="855282" y="6438156"/>
                  <a:pt x="855282" y="6482251"/>
                </a:cubicBezTo>
                <a:cubicBezTo>
                  <a:pt x="855282" y="6520606"/>
                  <a:pt x="880544" y="6544032"/>
                  <a:pt x="915454" y="6544032"/>
                </a:cubicBezTo>
                <a:cubicBezTo>
                  <a:pt x="946919" y="6544032"/>
                  <a:pt x="968278" y="6530711"/>
                  <a:pt x="973101" y="6503840"/>
                </a:cubicBezTo>
                <a:lnTo>
                  <a:pt x="939799" y="6503840"/>
                </a:lnTo>
                <a:cubicBezTo>
                  <a:pt x="938651" y="6510960"/>
                  <a:pt x="933368" y="6518769"/>
                  <a:pt x="918210" y="6518769"/>
                </a:cubicBezTo>
                <a:cubicBezTo>
                  <a:pt x="899838" y="6518769"/>
                  <a:pt x="892028" y="6510501"/>
                  <a:pt x="890650" y="6490290"/>
                </a:cubicBezTo>
                <a:lnTo>
                  <a:pt x="974709" y="6490290"/>
                </a:lnTo>
                <a:cubicBezTo>
                  <a:pt x="977005" y="6455151"/>
                  <a:pt x="964603" y="6420471"/>
                  <a:pt x="916832" y="6420471"/>
                </a:cubicBezTo>
                <a:close/>
                <a:moveTo>
                  <a:pt x="670733" y="6420471"/>
                </a:moveTo>
                <a:cubicBezTo>
                  <a:pt x="653508" y="6420471"/>
                  <a:pt x="639728" y="6428280"/>
                  <a:pt x="632607" y="6438615"/>
                </a:cubicBezTo>
                <a:lnTo>
                  <a:pt x="632607" y="6423227"/>
                </a:lnTo>
                <a:lnTo>
                  <a:pt x="601603" y="6423227"/>
                </a:lnTo>
                <a:lnTo>
                  <a:pt x="601603" y="6541276"/>
                </a:lnTo>
                <a:lnTo>
                  <a:pt x="635823" y="6541276"/>
                </a:lnTo>
                <a:lnTo>
                  <a:pt x="635823" y="6475591"/>
                </a:lnTo>
                <a:cubicBezTo>
                  <a:pt x="635823" y="6461582"/>
                  <a:pt x="639728" y="6449410"/>
                  <a:pt x="657872" y="6449410"/>
                </a:cubicBezTo>
                <a:cubicBezTo>
                  <a:pt x="675326" y="6449410"/>
                  <a:pt x="678541" y="6461123"/>
                  <a:pt x="678541" y="6477198"/>
                </a:cubicBezTo>
                <a:lnTo>
                  <a:pt x="678541" y="6541276"/>
                </a:lnTo>
                <a:lnTo>
                  <a:pt x="712761" y="6541276"/>
                </a:lnTo>
                <a:lnTo>
                  <a:pt x="712761" y="6464338"/>
                </a:lnTo>
                <a:cubicBezTo>
                  <a:pt x="712761" y="6437007"/>
                  <a:pt x="699212" y="6420471"/>
                  <a:pt x="670733" y="6420471"/>
                </a:cubicBezTo>
                <a:close/>
                <a:moveTo>
                  <a:pt x="533802" y="6420471"/>
                </a:moveTo>
                <a:cubicBezTo>
                  <a:pt x="501650" y="6420471"/>
                  <a:pt x="478683" y="6434022"/>
                  <a:pt x="478453" y="6459056"/>
                </a:cubicBezTo>
                <a:lnTo>
                  <a:pt x="510376" y="6459056"/>
                </a:lnTo>
                <a:cubicBezTo>
                  <a:pt x="510835" y="6448950"/>
                  <a:pt x="517725" y="6444127"/>
                  <a:pt x="531506" y="6444127"/>
                </a:cubicBezTo>
                <a:cubicBezTo>
                  <a:pt x="547123" y="6444127"/>
                  <a:pt x="551946" y="6449639"/>
                  <a:pt x="551946" y="6457907"/>
                </a:cubicBezTo>
                <a:cubicBezTo>
                  <a:pt x="551946" y="6468013"/>
                  <a:pt x="537247" y="6468471"/>
                  <a:pt x="515429" y="6472375"/>
                </a:cubicBezTo>
                <a:cubicBezTo>
                  <a:pt x="488098" y="6477198"/>
                  <a:pt x="474088" y="6487304"/>
                  <a:pt x="474088" y="6510730"/>
                </a:cubicBezTo>
                <a:cubicBezTo>
                  <a:pt x="474088" y="6530711"/>
                  <a:pt x="489706" y="6544032"/>
                  <a:pt x="513591" y="6544032"/>
                </a:cubicBezTo>
                <a:cubicBezTo>
                  <a:pt x="531506" y="6544032"/>
                  <a:pt x="550109" y="6535075"/>
                  <a:pt x="555851" y="6525429"/>
                </a:cubicBezTo>
                <a:lnTo>
                  <a:pt x="555851" y="6541275"/>
                </a:lnTo>
                <a:lnTo>
                  <a:pt x="587314" y="6541275"/>
                </a:lnTo>
                <a:cubicBezTo>
                  <a:pt x="586395" y="6537372"/>
                  <a:pt x="586166" y="6530711"/>
                  <a:pt x="586166" y="6525429"/>
                </a:cubicBezTo>
                <a:lnTo>
                  <a:pt x="586166" y="6462271"/>
                </a:lnTo>
                <a:cubicBezTo>
                  <a:pt x="586166" y="6432184"/>
                  <a:pt x="572386" y="6420471"/>
                  <a:pt x="533802" y="6420471"/>
                </a:cubicBezTo>
                <a:close/>
                <a:moveTo>
                  <a:pt x="1523795" y="6378670"/>
                </a:moveTo>
                <a:lnTo>
                  <a:pt x="1523795" y="6541275"/>
                </a:lnTo>
                <a:lnTo>
                  <a:pt x="1558016" y="6541275"/>
                </a:lnTo>
                <a:lnTo>
                  <a:pt x="1558016" y="6508890"/>
                </a:lnTo>
                <a:lnTo>
                  <a:pt x="1573403" y="6492355"/>
                </a:lnTo>
                <a:lnTo>
                  <a:pt x="1604637" y="6541275"/>
                </a:lnTo>
                <a:lnTo>
                  <a:pt x="1641616" y="6541275"/>
                </a:lnTo>
                <a:lnTo>
                  <a:pt x="1593846" y="6470767"/>
                </a:lnTo>
                <a:lnTo>
                  <a:pt x="1637250" y="6424145"/>
                </a:lnTo>
                <a:lnTo>
                  <a:pt x="1599361" y="6424145"/>
                </a:lnTo>
                <a:lnTo>
                  <a:pt x="1558016" y="6470996"/>
                </a:lnTo>
                <a:lnTo>
                  <a:pt x="1558016" y="6378670"/>
                </a:lnTo>
                <a:close/>
                <a:moveTo>
                  <a:pt x="1143967" y="6378670"/>
                </a:moveTo>
                <a:lnTo>
                  <a:pt x="1143967" y="6541275"/>
                </a:lnTo>
                <a:lnTo>
                  <a:pt x="1174972" y="6541275"/>
                </a:lnTo>
                <a:lnTo>
                  <a:pt x="1174972" y="6525427"/>
                </a:lnTo>
                <a:cubicBezTo>
                  <a:pt x="1183240" y="6538060"/>
                  <a:pt x="1198169" y="6544030"/>
                  <a:pt x="1213097" y="6544030"/>
                </a:cubicBezTo>
                <a:cubicBezTo>
                  <a:pt x="1244561" y="6544030"/>
                  <a:pt x="1265002" y="6520604"/>
                  <a:pt x="1265231" y="6480872"/>
                </a:cubicBezTo>
                <a:cubicBezTo>
                  <a:pt x="1265002" y="6439761"/>
                  <a:pt x="1240197" y="6420470"/>
                  <a:pt x="1213097" y="6420470"/>
                </a:cubicBezTo>
                <a:cubicBezTo>
                  <a:pt x="1200235" y="6420470"/>
                  <a:pt x="1186226" y="6423915"/>
                  <a:pt x="1178188" y="6433560"/>
                </a:cubicBezTo>
                <a:lnTo>
                  <a:pt x="1178188" y="6378670"/>
                </a:lnTo>
                <a:close/>
                <a:moveTo>
                  <a:pt x="985363" y="6378670"/>
                </a:moveTo>
                <a:lnTo>
                  <a:pt x="985363" y="6541275"/>
                </a:lnTo>
                <a:lnTo>
                  <a:pt x="1019584" y="6541275"/>
                </a:lnTo>
                <a:lnTo>
                  <a:pt x="1019584" y="6378670"/>
                </a:lnTo>
                <a:close/>
                <a:moveTo>
                  <a:pt x="810410" y="6378670"/>
                </a:moveTo>
                <a:lnTo>
                  <a:pt x="810410" y="6433560"/>
                </a:lnTo>
                <a:cubicBezTo>
                  <a:pt x="802372" y="6423914"/>
                  <a:pt x="788363" y="6420470"/>
                  <a:pt x="775501" y="6420470"/>
                </a:cubicBezTo>
                <a:cubicBezTo>
                  <a:pt x="748401" y="6420470"/>
                  <a:pt x="723596" y="6439761"/>
                  <a:pt x="723367" y="6480872"/>
                </a:cubicBezTo>
                <a:cubicBezTo>
                  <a:pt x="723596" y="6520604"/>
                  <a:pt x="743807" y="6544030"/>
                  <a:pt x="775501" y="6544030"/>
                </a:cubicBezTo>
                <a:cubicBezTo>
                  <a:pt x="790429" y="6544030"/>
                  <a:pt x="805128" y="6538060"/>
                  <a:pt x="813626" y="6525427"/>
                </a:cubicBezTo>
                <a:lnTo>
                  <a:pt x="813626" y="6541275"/>
                </a:lnTo>
                <a:lnTo>
                  <a:pt x="844631" y="6541275"/>
                </a:lnTo>
                <a:lnTo>
                  <a:pt x="844631" y="6378670"/>
                </a:lnTo>
                <a:close/>
                <a:moveTo>
                  <a:pt x="324995" y="6378670"/>
                </a:moveTo>
                <a:lnTo>
                  <a:pt x="324995" y="6541275"/>
                </a:lnTo>
                <a:lnTo>
                  <a:pt x="361283" y="6541275"/>
                </a:lnTo>
                <a:lnTo>
                  <a:pt x="361283" y="6474901"/>
                </a:lnTo>
                <a:lnTo>
                  <a:pt x="425819" y="6474901"/>
                </a:lnTo>
                <a:lnTo>
                  <a:pt x="425819" y="6541275"/>
                </a:lnTo>
                <a:lnTo>
                  <a:pt x="462107" y="6541275"/>
                </a:lnTo>
                <a:lnTo>
                  <a:pt x="462107" y="6378670"/>
                </a:lnTo>
                <a:lnTo>
                  <a:pt x="425819" y="6378670"/>
                </a:lnTo>
                <a:lnTo>
                  <a:pt x="425819" y="6444355"/>
                </a:lnTo>
                <a:lnTo>
                  <a:pt x="361283" y="6444355"/>
                </a:lnTo>
                <a:lnTo>
                  <a:pt x="361283" y="637867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below quote placeholder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E0DE2E-37EA-F282-36FB-B52AABB78F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48024" y="950913"/>
            <a:ext cx="8626475" cy="1597025"/>
          </a:xfrm>
        </p:spPr>
        <p:txBody>
          <a:bodyPr tIns="126000" anchor="t" anchorCtr="0"/>
          <a:lstStyle>
            <a:lvl1pPr algn="l">
              <a:lnSpc>
                <a:spcPct val="85000"/>
              </a:lnSpc>
              <a:defRPr sz="4500" spc="-1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quote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A56C8A-BFE8-3DD1-8DA5-6A7818CB86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500" y="1116013"/>
            <a:ext cx="2761200" cy="1431925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spc="-30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77255-73B4-4907-C0F9-1B0A51576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95336-65A0-3D45-E205-6C05036D2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C9717-6A50-F207-383E-3945A4667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D894E18-2049-428A-9B0A-4D365C7406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066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S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F1BF84-5338-E8D3-5837-BB4CF9CDE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78550" y="0"/>
            <a:ext cx="601345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en-US" sz="15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6CA10A7-4F78-1222-72B5-81E594CDA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8" y="317501"/>
            <a:ext cx="5695951" cy="798512"/>
          </a:xfrm>
        </p:spPr>
        <p:txBody>
          <a:bodyPr/>
          <a:lstStyle>
            <a:lvl1pPr>
              <a:defRPr sz="2000" spc="-30" baseline="0">
                <a:solidFill>
                  <a:srgbClr val="67645F"/>
                </a:solidFill>
              </a:defRPr>
            </a:lvl1pPr>
          </a:lstStyle>
          <a:p>
            <a:r>
              <a:rPr lang="en-US"/>
              <a:t>Click to add title</a:t>
            </a:r>
            <a:br>
              <a:rPr lang="en-US"/>
            </a:b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6657AE-DBEF-AC15-E6D4-FA982CC893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499" y="1916113"/>
            <a:ext cx="5695951" cy="38258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D5ACD-8766-E86D-4F35-2122BCBE62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40501" y="317500"/>
            <a:ext cx="5333590" cy="798513"/>
          </a:xfrm>
        </p:spPr>
        <p:txBody>
          <a:bodyPr tIns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spc="-3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conclusion heading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2FB240-1F2F-8940-B9A7-E7C2BFD701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40500" y="1916112"/>
            <a:ext cx="5333590" cy="3825875"/>
          </a:xfrm>
        </p:spPr>
        <p:txBody>
          <a:bodyPr/>
          <a:lstStyle>
            <a:lvl1pPr marL="0" indent="0">
              <a:lnSpc>
                <a:spcPct val="87000"/>
              </a:lnSpc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144000" indent="0">
              <a:lnSpc>
                <a:spcPct val="87000"/>
              </a:lnSpc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j-lt"/>
              </a:defRPr>
            </a:lvl2pPr>
            <a:lvl3pPr marL="288000" indent="0">
              <a:lnSpc>
                <a:spcPct val="87000"/>
              </a:lnSpc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j-lt"/>
              </a:defRPr>
            </a:lvl3pPr>
            <a:lvl4pPr marL="432000" indent="0">
              <a:lnSpc>
                <a:spcPct val="87000"/>
              </a:lnSpc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j-lt"/>
              </a:defRPr>
            </a:lvl4pPr>
            <a:lvl5pPr marL="576000" indent="0">
              <a:lnSpc>
                <a:spcPct val="87000"/>
              </a:lnSpc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conclusion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098C2-C06F-5223-D457-E9C05E58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DC448-0CB3-40FB-7041-BE9BD5DE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7E731-E98A-5D0A-84C6-6B5EB4B5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894E18-2049-428A-9B0A-4D365C7406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93616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6CA10A7-4F78-1222-72B5-81E594CDA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282576"/>
            <a:ext cx="11557000" cy="1466850"/>
          </a:xfrm>
        </p:spPr>
        <p:txBody>
          <a:bodyPr rIns="496800"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DA60BA5-CC67-CE3F-E2D0-E3377D38F1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7500" y="1916113"/>
            <a:ext cx="11557000" cy="3825875"/>
          </a:xfrm>
        </p:spPr>
        <p:txBody>
          <a:bodyPr rIns="496800"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098C2-C06F-5223-D457-E9C05E58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DC448-0CB3-40FB-7041-BE9BD5DE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7E731-E98A-5D0A-84C6-6B5EB4B5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4E18-2049-428A-9B0A-4D365C740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21184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Blu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6CA10A7-4F78-1222-72B5-81E594CDA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282576"/>
            <a:ext cx="11557000" cy="1466850"/>
          </a:xfrm>
        </p:spPr>
        <p:txBody>
          <a:bodyPr rIns="4968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DA60BA5-CC67-CE3F-E2D0-E3377D38F1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7500" y="1916113"/>
            <a:ext cx="11557000" cy="3825875"/>
          </a:xfrm>
        </p:spPr>
        <p:txBody>
          <a:bodyPr rIns="496800"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098C2-C06F-5223-D457-E9C05E58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DC448-0CB3-40FB-7041-BE9BD5DE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7E731-E98A-5D0A-84C6-6B5EB4B5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894E18-2049-428A-9B0A-4D365C7406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HandelsbankenLogo">
            <a:extLst>
              <a:ext uri="{FF2B5EF4-FFF2-40B4-BE49-F238E27FC236}">
                <a16:creationId xmlns:a16="http://schemas.microsoft.com/office/drawing/2014/main" id="{DDE98C6F-D007-F93E-AD7F-A08C41A16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24995" y="6378670"/>
            <a:ext cx="1548000" cy="165362"/>
          </a:xfrm>
          <a:custGeom>
            <a:avLst/>
            <a:gdLst>
              <a:gd name="connsiteX0" fmla="*/ 1314325 w 1314324"/>
              <a:gd name="connsiteY0" fmla="*/ 72736 h 140400"/>
              <a:gd name="connsiteX1" fmla="*/ 1314325 w 1314324"/>
              <a:gd name="connsiteY1" fmla="*/ 138060 h 140400"/>
              <a:gd name="connsiteX2" fmla="*/ 1285270 w 1314324"/>
              <a:gd name="connsiteY2" fmla="*/ 138060 h 140400"/>
              <a:gd name="connsiteX3" fmla="*/ 1285270 w 1314324"/>
              <a:gd name="connsiteY3" fmla="*/ 83655 h 140400"/>
              <a:gd name="connsiteX4" fmla="*/ 1267718 w 1314324"/>
              <a:gd name="connsiteY4" fmla="*/ 60061 h 140400"/>
              <a:gd name="connsiteX5" fmla="*/ 1249003 w 1314324"/>
              <a:gd name="connsiteY5" fmla="*/ 82290 h 140400"/>
              <a:gd name="connsiteX6" fmla="*/ 1249003 w 1314324"/>
              <a:gd name="connsiteY6" fmla="*/ 138060 h 140400"/>
              <a:gd name="connsiteX7" fmla="*/ 1219948 w 1314324"/>
              <a:gd name="connsiteY7" fmla="*/ 138060 h 140400"/>
              <a:gd name="connsiteX8" fmla="*/ 1219948 w 1314324"/>
              <a:gd name="connsiteY8" fmla="*/ 37831 h 140400"/>
              <a:gd name="connsiteX9" fmla="*/ 1246272 w 1314324"/>
              <a:gd name="connsiteY9" fmla="*/ 37831 h 140400"/>
              <a:gd name="connsiteX10" fmla="*/ 1246272 w 1314324"/>
              <a:gd name="connsiteY10" fmla="*/ 50896 h 140400"/>
              <a:gd name="connsiteX11" fmla="*/ 1278644 w 1314324"/>
              <a:gd name="connsiteY11" fmla="*/ 35491 h 140400"/>
              <a:gd name="connsiteX12" fmla="*/ 1314325 w 1314324"/>
              <a:gd name="connsiteY12" fmla="*/ 72736 h 140400"/>
              <a:gd name="connsiteX13" fmla="*/ 1210704 w 1314324"/>
              <a:gd name="connsiteY13" fmla="*/ 94770 h 140400"/>
              <a:gd name="connsiteX14" fmla="*/ 1139334 w 1314324"/>
              <a:gd name="connsiteY14" fmla="*/ 94770 h 140400"/>
              <a:gd name="connsiteX15" fmla="*/ 1162732 w 1314324"/>
              <a:gd name="connsiteY15" fmla="*/ 118950 h 140400"/>
              <a:gd name="connsiteX16" fmla="*/ 1181064 w 1314324"/>
              <a:gd name="connsiteY16" fmla="*/ 106275 h 140400"/>
              <a:gd name="connsiteX17" fmla="*/ 1209339 w 1314324"/>
              <a:gd name="connsiteY17" fmla="*/ 106275 h 140400"/>
              <a:gd name="connsiteX18" fmla="*/ 1160398 w 1314324"/>
              <a:gd name="connsiteY18" fmla="*/ 140400 h 140400"/>
              <a:gd name="connsiteX19" fmla="*/ 1109304 w 1314324"/>
              <a:gd name="connsiteY19" fmla="*/ 87945 h 140400"/>
              <a:gd name="connsiteX20" fmla="*/ 1161569 w 1314324"/>
              <a:gd name="connsiteY20" fmla="*/ 35491 h 140400"/>
              <a:gd name="connsiteX21" fmla="*/ 1210705 w 1314324"/>
              <a:gd name="connsiteY21" fmla="*/ 94770 h 140400"/>
              <a:gd name="connsiteX22" fmla="*/ 1181064 w 1314324"/>
              <a:gd name="connsiteY22" fmla="*/ 77610 h 140400"/>
              <a:gd name="connsiteX23" fmla="*/ 1160788 w 1314324"/>
              <a:gd name="connsiteY23" fmla="*/ 58111 h 140400"/>
              <a:gd name="connsiteX24" fmla="*/ 1139920 w 1314324"/>
              <a:gd name="connsiteY24" fmla="*/ 77610 h 140400"/>
              <a:gd name="connsiteX25" fmla="*/ 1181064 w 1314324"/>
              <a:gd name="connsiteY25" fmla="*/ 77610 h 140400"/>
              <a:gd name="connsiteX26" fmla="*/ 1114165 w 1314324"/>
              <a:gd name="connsiteY26" fmla="*/ 38610 h 140400"/>
              <a:gd name="connsiteX27" fmla="*/ 1081996 w 1314324"/>
              <a:gd name="connsiteY27" fmla="*/ 38610 h 140400"/>
              <a:gd name="connsiteX28" fmla="*/ 1046892 w 1314324"/>
              <a:gd name="connsiteY28" fmla="*/ 78389 h 140400"/>
              <a:gd name="connsiteX29" fmla="*/ 1046892 w 1314324"/>
              <a:gd name="connsiteY29" fmla="*/ 0 h 140400"/>
              <a:gd name="connsiteX30" fmla="*/ 1017837 w 1314324"/>
              <a:gd name="connsiteY30" fmla="*/ 0 h 140400"/>
              <a:gd name="connsiteX31" fmla="*/ 1017837 w 1314324"/>
              <a:gd name="connsiteY31" fmla="*/ 138059 h 140400"/>
              <a:gd name="connsiteX32" fmla="*/ 1046892 w 1314324"/>
              <a:gd name="connsiteY32" fmla="*/ 138059 h 140400"/>
              <a:gd name="connsiteX33" fmla="*/ 1046892 w 1314324"/>
              <a:gd name="connsiteY33" fmla="*/ 110563 h 140400"/>
              <a:gd name="connsiteX34" fmla="*/ 1059956 w 1314324"/>
              <a:gd name="connsiteY34" fmla="*/ 96524 h 140400"/>
              <a:gd name="connsiteX35" fmla="*/ 1086475 w 1314324"/>
              <a:gd name="connsiteY35" fmla="*/ 138059 h 140400"/>
              <a:gd name="connsiteX36" fmla="*/ 1117872 w 1314324"/>
              <a:gd name="connsiteY36" fmla="*/ 138059 h 140400"/>
              <a:gd name="connsiteX37" fmla="*/ 1077313 w 1314324"/>
              <a:gd name="connsiteY37" fmla="*/ 78194 h 140400"/>
              <a:gd name="connsiteX38" fmla="*/ 1114165 w 1314324"/>
              <a:gd name="connsiteY38" fmla="*/ 38610 h 140400"/>
              <a:gd name="connsiteX39" fmla="*/ 970425 w 1314324"/>
              <a:gd name="connsiteY39" fmla="*/ 35491 h 140400"/>
              <a:gd name="connsiteX40" fmla="*/ 938053 w 1314324"/>
              <a:gd name="connsiteY40" fmla="*/ 50896 h 140400"/>
              <a:gd name="connsiteX41" fmla="*/ 938053 w 1314324"/>
              <a:gd name="connsiteY41" fmla="*/ 37831 h 140400"/>
              <a:gd name="connsiteX42" fmla="*/ 911729 w 1314324"/>
              <a:gd name="connsiteY42" fmla="*/ 37831 h 140400"/>
              <a:gd name="connsiteX43" fmla="*/ 911729 w 1314324"/>
              <a:gd name="connsiteY43" fmla="*/ 138060 h 140400"/>
              <a:gd name="connsiteX44" fmla="*/ 940784 w 1314324"/>
              <a:gd name="connsiteY44" fmla="*/ 138060 h 140400"/>
              <a:gd name="connsiteX45" fmla="*/ 940784 w 1314324"/>
              <a:gd name="connsiteY45" fmla="*/ 82290 h 140400"/>
              <a:gd name="connsiteX46" fmla="*/ 959499 w 1314324"/>
              <a:gd name="connsiteY46" fmla="*/ 60061 h 140400"/>
              <a:gd name="connsiteX47" fmla="*/ 977050 w 1314324"/>
              <a:gd name="connsiteY47" fmla="*/ 83655 h 140400"/>
              <a:gd name="connsiteX48" fmla="*/ 977050 w 1314324"/>
              <a:gd name="connsiteY48" fmla="*/ 138060 h 140400"/>
              <a:gd name="connsiteX49" fmla="*/ 1006106 w 1314324"/>
              <a:gd name="connsiteY49" fmla="*/ 138060 h 140400"/>
              <a:gd name="connsiteX50" fmla="*/ 1006106 w 1314324"/>
              <a:gd name="connsiteY50" fmla="*/ 72736 h 140400"/>
              <a:gd name="connsiteX51" fmla="*/ 970425 w 1314324"/>
              <a:gd name="connsiteY51" fmla="*/ 35491 h 140400"/>
              <a:gd name="connsiteX52" fmla="*/ 898811 w 1314324"/>
              <a:gd name="connsiteY52" fmla="*/ 124605 h 140400"/>
              <a:gd name="connsiteX53" fmla="*/ 899786 w 1314324"/>
              <a:gd name="connsiteY53" fmla="*/ 138059 h 140400"/>
              <a:gd name="connsiteX54" fmla="*/ 873072 w 1314324"/>
              <a:gd name="connsiteY54" fmla="*/ 138059 h 140400"/>
              <a:gd name="connsiteX55" fmla="*/ 873072 w 1314324"/>
              <a:gd name="connsiteY55" fmla="*/ 124605 h 140400"/>
              <a:gd name="connsiteX56" fmla="*/ 837196 w 1314324"/>
              <a:gd name="connsiteY56" fmla="*/ 140400 h 140400"/>
              <a:gd name="connsiteX57" fmla="*/ 803655 w 1314324"/>
              <a:gd name="connsiteY57" fmla="*/ 112125 h 140400"/>
              <a:gd name="connsiteX58" fmla="*/ 838757 w 1314324"/>
              <a:gd name="connsiteY58" fmla="*/ 79560 h 140400"/>
              <a:gd name="connsiteX59" fmla="*/ 869755 w 1314324"/>
              <a:gd name="connsiteY59" fmla="*/ 67276 h 140400"/>
              <a:gd name="connsiteX60" fmla="*/ 852407 w 1314324"/>
              <a:gd name="connsiteY60" fmla="*/ 55576 h 140400"/>
              <a:gd name="connsiteX61" fmla="*/ 834464 w 1314324"/>
              <a:gd name="connsiteY61" fmla="*/ 68251 h 140400"/>
              <a:gd name="connsiteX62" fmla="*/ 807360 w 1314324"/>
              <a:gd name="connsiteY62" fmla="*/ 68251 h 140400"/>
              <a:gd name="connsiteX63" fmla="*/ 854358 w 1314324"/>
              <a:gd name="connsiteY63" fmla="*/ 35491 h 140400"/>
              <a:gd name="connsiteX64" fmla="*/ 898811 w 1314324"/>
              <a:gd name="connsiteY64" fmla="*/ 70981 h 140400"/>
              <a:gd name="connsiteX65" fmla="*/ 898811 w 1314324"/>
              <a:gd name="connsiteY65" fmla="*/ 124605 h 140400"/>
              <a:gd name="connsiteX66" fmla="*/ 869755 w 1314324"/>
              <a:gd name="connsiteY66" fmla="*/ 90286 h 140400"/>
              <a:gd name="connsiteX67" fmla="*/ 849285 w 1314324"/>
              <a:gd name="connsiteY67" fmla="*/ 96720 h 140400"/>
              <a:gd name="connsiteX68" fmla="*/ 833684 w 1314324"/>
              <a:gd name="connsiteY68" fmla="*/ 109590 h 140400"/>
              <a:gd name="connsiteX69" fmla="*/ 848114 w 1314324"/>
              <a:gd name="connsiteY69" fmla="*/ 121290 h 140400"/>
              <a:gd name="connsiteX70" fmla="*/ 869755 w 1314324"/>
              <a:gd name="connsiteY70" fmla="*/ 97111 h 140400"/>
              <a:gd name="connsiteX71" fmla="*/ 869755 w 1314324"/>
              <a:gd name="connsiteY71" fmla="*/ 90286 h 140400"/>
              <a:gd name="connsiteX72" fmla="*/ 798304 w 1314324"/>
              <a:gd name="connsiteY72" fmla="*/ 86774 h 140400"/>
              <a:gd name="connsiteX73" fmla="*/ 754040 w 1314324"/>
              <a:gd name="connsiteY73" fmla="*/ 140398 h 140400"/>
              <a:gd name="connsiteX74" fmla="*/ 721670 w 1314324"/>
              <a:gd name="connsiteY74" fmla="*/ 124603 h 140400"/>
              <a:gd name="connsiteX75" fmla="*/ 721670 w 1314324"/>
              <a:gd name="connsiteY75" fmla="*/ 138059 h 140400"/>
              <a:gd name="connsiteX76" fmla="*/ 695345 w 1314324"/>
              <a:gd name="connsiteY76" fmla="*/ 138059 h 140400"/>
              <a:gd name="connsiteX77" fmla="*/ 695345 w 1314324"/>
              <a:gd name="connsiteY77" fmla="*/ 0 h 140400"/>
              <a:gd name="connsiteX78" fmla="*/ 724400 w 1314324"/>
              <a:gd name="connsiteY78" fmla="*/ 0 h 140400"/>
              <a:gd name="connsiteX79" fmla="*/ 724400 w 1314324"/>
              <a:gd name="connsiteY79" fmla="*/ 46604 h 140400"/>
              <a:gd name="connsiteX80" fmla="*/ 754040 w 1314324"/>
              <a:gd name="connsiteY80" fmla="*/ 35490 h 140400"/>
              <a:gd name="connsiteX81" fmla="*/ 798304 w 1314324"/>
              <a:gd name="connsiteY81" fmla="*/ 86774 h 140400"/>
              <a:gd name="connsiteX82" fmla="*/ 768274 w 1314324"/>
              <a:gd name="connsiteY82" fmla="*/ 87749 h 140400"/>
              <a:gd name="connsiteX83" fmla="*/ 746434 w 1314324"/>
              <a:gd name="connsiteY83" fmla="*/ 57914 h 140400"/>
              <a:gd name="connsiteX84" fmla="*/ 724400 w 1314324"/>
              <a:gd name="connsiteY84" fmla="*/ 89309 h 140400"/>
              <a:gd name="connsiteX85" fmla="*/ 746434 w 1314324"/>
              <a:gd name="connsiteY85" fmla="*/ 118948 h 140400"/>
              <a:gd name="connsiteX86" fmla="*/ 768274 w 1314324"/>
              <a:gd name="connsiteY86" fmla="*/ 87749 h 140400"/>
              <a:gd name="connsiteX87" fmla="*/ 653707 w 1314324"/>
              <a:gd name="connsiteY87" fmla="*/ 78973 h 140400"/>
              <a:gd name="connsiteX88" fmla="*/ 629528 w 1314324"/>
              <a:gd name="connsiteY88" fmla="*/ 66298 h 140400"/>
              <a:gd name="connsiteX89" fmla="*/ 643372 w 1314324"/>
              <a:gd name="connsiteY89" fmla="*/ 56938 h 140400"/>
              <a:gd name="connsiteX90" fmla="*/ 658192 w 1314324"/>
              <a:gd name="connsiteY90" fmla="*/ 69223 h 140400"/>
              <a:gd name="connsiteX91" fmla="*/ 685881 w 1314324"/>
              <a:gd name="connsiteY91" fmla="*/ 69223 h 140400"/>
              <a:gd name="connsiteX92" fmla="*/ 641033 w 1314324"/>
              <a:gd name="connsiteY92" fmla="*/ 35878 h 140400"/>
              <a:gd name="connsiteX93" fmla="*/ 599497 w 1314324"/>
              <a:gd name="connsiteY93" fmla="*/ 66103 h 140400"/>
              <a:gd name="connsiteX94" fmla="*/ 630307 w 1314324"/>
              <a:gd name="connsiteY94" fmla="*/ 95937 h 140400"/>
              <a:gd name="connsiteX95" fmla="*/ 660142 w 1314324"/>
              <a:gd name="connsiteY95" fmla="*/ 109198 h 140400"/>
              <a:gd name="connsiteX96" fmla="*/ 644347 w 1314324"/>
              <a:gd name="connsiteY96" fmla="*/ 119727 h 140400"/>
              <a:gd name="connsiteX97" fmla="*/ 626407 w 1314324"/>
              <a:gd name="connsiteY97" fmla="*/ 105687 h 140400"/>
              <a:gd name="connsiteX98" fmla="*/ 598523 w 1314324"/>
              <a:gd name="connsiteY98" fmla="*/ 105687 h 140400"/>
              <a:gd name="connsiteX99" fmla="*/ 643177 w 1314324"/>
              <a:gd name="connsiteY99" fmla="*/ 140397 h 140400"/>
              <a:gd name="connsiteX100" fmla="*/ 686272 w 1314324"/>
              <a:gd name="connsiteY100" fmla="*/ 108807 h 140400"/>
              <a:gd name="connsiteX101" fmla="*/ 653707 w 1314324"/>
              <a:gd name="connsiteY101" fmla="*/ 78973 h 140400"/>
              <a:gd name="connsiteX102" fmla="*/ 560683 w 1314324"/>
              <a:gd name="connsiteY102" fmla="*/ 138059 h 140400"/>
              <a:gd name="connsiteX103" fmla="*/ 589738 w 1314324"/>
              <a:gd name="connsiteY103" fmla="*/ 138059 h 140400"/>
              <a:gd name="connsiteX104" fmla="*/ 589738 w 1314324"/>
              <a:gd name="connsiteY104" fmla="*/ 0 h 140400"/>
              <a:gd name="connsiteX105" fmla="*/ 560683 w 1314324"/>
              <a:gd name="connsiteY105" fmla="*/ 0 h 140400"/>
              <a:gd name="connsiteX106" fmla="*/ 560683 w 1314324"/>
              <a:gd name="connsiteY106" fmla="*/ 138059 h 140400"/>
              <a:gd name="connsiteX107" fmla="*/ 551637 w 1314324"/>
              <a:gd name="connsiteY107" fmla="*/ 94770 h 140400"/>
              <a:gd name="connsiteX108" fmla="*/ 480267 w 1314324"/>
              <a:gd name="connsiteY108" fmla="*/ 94770 h 140400"/>
              <a:gd name="connsiteX109" fmla="*/ 503667 w 1314324"/>
              <a:gd name="connsiteY109" fmla="*/ 118950 h 140400"/>
              <a:gd name="connsiteX110" fmla="*/ 521997 w 1314324"/>
              <a:gd name="connsiteY110" fmla="*/ 106275 h 140400"/>
              <a:gd name="connsiteX111" fmla="*/ 550272 w 1314324"/>
              <a:gd name="connsiteY111" fmla="*/ 106275 h 140400"/>
              <a:gd name="connsiteX112" fmla="*/ 501327 w 1314324"/>
              <a:gd name="connsiteY112" fmla="*/ 140400 h 140400"/>
              <a:gd name="connsiteX113" fmla="*/ 450238 w 1314324"/>
              <a:gd name="connsiteY113" fmla="*/ 87945 h 140400"/>
              <a:gd name="connsiteX114" fmla="*/ 502497 w 1314324"/>
              <a:gd name="connsiteY114" fmla="*/ 35491 h 140400"/>
              <a:gd name="connsiteX115" fmla="*/ 551637 w 1314324"/>
              <a:gd name="connsiteY115" fmla="*/ 94770 h 140400"/>
              <a:gd name="connsiteX116" fmla="*/ 521997 w 1314324"/>
              <a:gd name="connsiteY116" fmla="*/ 77610 h 140400"/>
              <a:gd name="connsiteX117" fmla="*/ 501717 w 1314324"/>
              <a:gd name="connsiteY117" fmla="*/ 58111 h 140400"/>
              <a:gd name="connsiteX118" fmla="*/ 480853 w 1314324"/>
              <a:gd name="connsiteY118" fmla="*/ 77610 h 140400"/>
              <a:gd name="connsiteX119" fmla="*/ 521997 w 1314324"/>
              <a:gd name="connsiteY119" fmla="*/ 77610 h 140400"/>
              <a:gd name="connsiteX120" fmla="*/ 412140 w 1314324"/>
              <a:gd name="connsiteY120" fmla="*/ 0 h 140400"/>
              <a:gd name="connsiteX121" fmla="*/ 441195 w 1314324"/>
              <a:gd name="connsiteY121" fmla="*/ 0 h 140400"/>
              <a:gd name="connsiteX122" fmla="*/ 441195 w 1314324"/>
              <a:gd name="connsiteY122" fmla="*/ 138059 h 140400"/>
              <a:gd name="connsiteX123" fmla="*/ 414870 w 1314324"/>
              <a:gd name="connsiteY123" fmla="*/ 138059 h 140400"/>
              <a:gd name="connsiteX124" fmla="*/ 414870 w 1314324"/>
              <a:gd name="connsiteY124" fmla="*/ 124603 h 140400"/>
              <a:gd name="connsiteX125" fmla="*/ 382500 w 1314324"/>
              <a:gd name="connsiteY125" fmla="*/ 140398 h 140400"/>
              <a:gd name="connsiteX126" fmla="*/ 338236 w 1314324"/>
              <a:gd name="connsiteY126" fmla="*/ 86774 h 140400"/>
              <a:gd name="connsiteX127" fmla="*/ 382500 w 1314324"/>
              <a:gd name="connsiteY127" fmla="*/ 35490 h 140400"/>
              <a:gd name="connsiteX128" fmla="*/ 412140 w 1314324"/>
              <a:gd name="connsiteY128" fmla="*/ 46604 h 140400"/>
              <a:gd name="connsiteX129" fmla="*/ 412140 w 1314324"/>
              <a:gd name="connsiteY129" fmla="*/ 0 h 140400"/>
              <a:gd name="connsiteX130" fmla="*/ 412140 w 1314324"/>
              <a:gd name="connsiteY130" fmla="*/ 89309 h 140400"/>
              <a:gd name="connsiteX131" fmla="*/ 390105 w 1314324"/>
              <a:gd name="connsiteY131" fmla="*/ 57914 h 140400"/>
              <a:gd name="connsiteX132" fmla="*/ 368266 w 1314324"/>
              <a:gd name="connsiteY132" fmla="*/ 87749 h 140400"/>
              <a:gd name="connsiteX133" fmla="*/ 390105 w 1314324"/>
              <a:gd name="connsiteY133" fmla="*/ 118948 h 140400"/>
              <a:gd name="connsiteX134" fmla="*/ 412140 w 1314324"/>
              <a:gd name="connsiteY134" fmla="*/ 89309 h 140400"/>
              <a:gd name="connsiteX135" fmla="*/ 293547 w 1314324"/>
              <a:gd name="connsiteY135" fmla="*/ 35491 h 140400"/>
              <a:gd name="connsiteX136" fmla="*/ 261177 w 1314324"/>
              <a:gd name="connsiteY136" fmla="*/ 50896 h 140400"/>
              <a:gd name="connsiteX137" fmla="*/ 261177 w 1314324"/>
              <a:gd name="connsiteY137" fmla="*/ 37831 h 140400"/>
              <a:gd name="connsiteX138" fmla="*/ 234853 w 1314324"/>
              <a:gd name="connsiteY138" fmla="*/ 37831 h 140400"/>
              <a:gd name="connsiteX139" fmla="*/ 234853 w 1314324"/>
              <a:gd name="connsiteY139" fmla="*/ 138060 h 140400"/>
              <a:gd name="connsiteX140" fmla="*/ 263907 w 1314324"/>
              <a:gd name="connsiteY140" fmla="*/ 138060 h 140400"/>
              <a:gd name="connsiteX141" fmla="*/ 263907 w 1314324"/>
              <a:gd name="connsiteY141" fmla="*/ 82290 h 140400"/>
              <a:gd name="connsiteX142" fmla="*/ 282628 w 1314324"/>
              <a:gd name="connsiteY142" fmla="*/ 60061 h 140400"/>
              <a:gd name="connsiteX143" fmla="*/ 300177 w 1314324"/>
              <a:gd name="connsiteY143" fmla="*/ 83655 h 140400"/>
              <a:gd name="connsiteX144" fmla="*/ 300177 w 1314324"/>
              <a:gd name="connsiteY144" fmla="*/ 138060 h 140400"/>
              <a:gd name="connsiteX145" fmla="*/ 329231 w 1314324"/>
              <a:gd name="connsiteY145" fmla="*/ 138060 h 140400"/>
              <a:gd name="connsiteX146" fmla="*/ 329231 w 1314324"/>
              <a:gd name="connsiteY146" fmla="*/ 72736 h 140400"/>
              <a:gd name="connsiteX147" fmla="*/ 293547 w 1314324"/>
              <a:gd name="connsiteY147" fmla="*/ 35491 h 140400"/>
              <a:gd name="connsiteX148" fmla="*/ 221746 w 1314324"/>
              <a:gd name="connsiteY148" fmla="*/ 124605 h 140400"/>
              <a:gd name="connsiteX149" fmla="*/ 222721 w 1314324"/>
              <a:gd name="connsiteY149" fmla="*/ 138059 h 140400"/>
              <a:gd name="connsiteX150" fmla="*/ 196007 w 1314324"/>
              <a:gd name="connsiteY150" fmla="*/ 138059 h 140400"/>
              <a:gd name="connsiteX151" fmla="*/ 196007 w 1314324"/>
              <a:gd name="connsiteY151" fmla="*/ 124605 h 140400"/>
              <a:gd name="connsiteX152" fmla="*/ 160127 w 1314324"/>
              <a:gd name="connsiteY152" fmla="*/ 140400 h 140400"/>
              <a:gd name="connsiteX153" fmla="*/ 126587 w 1314324"/>
              <a:gd name="connsiteY153" fmla="*/ 112125 h 140400"/>
              <a:gd name="connsiteX154" fmla="*/ 161687 w 1314324"/>
              <a:gd name="connsiteY154" fmla="*/ 79560 h 140400"/>
              <a:gd name="connsiteX155" fmla="*/ 192692 w 1314324"/>
              <a:gd name="connsiteY155" fmla="*/ 67276 h 140400"/>
              <a:gd name="connsiteX156" fmla="*/ 175337 w 1314324"/>
              <a:gd name="connsiteY156" fmla="*/ 55576 h 140400"/>
              <a:gd name="connsiteX157" fmla="*/ 157397 w 1314324"/>
              <a:gd name="connsiteY157" fmla="*/ 68251 h 140400"/>
              <a:gd name="connsiteX158" fmla="*/ 130293 w 1314324"/>
              <a:gd name="connsiteY158" fmla="*/ 68251 h 140400"/>
              <a:gd name="connsiteX159" fmla="*/ 177287 w 1314324"/>
              <a:gd name="connsiteY159" fmla="*/ 35491 h 140400"/>
              <a:gd name="connsiteX160" fmla="*/ 221746 w 1314324"/>
              <a:gd name="connsiteY160" fmla="*/ 70981 h 140400"/>
              <a:gd name="connsiteX161" fmla="*/ 221746 w 1314324"/>
              <a:gd name="connsiteY161" fmla="*/ 124605 h 140400"/>
              <a:gd name="connsiteX162" fmla="*/ 192692 w 1314324"/>
              <a:gd name="connsiteY162" fmla="*/ 90286 h 140400"/>
              <a:gd name="connsiteX163" fmla="*/ 172217 w 1314324"/>
              <a:gd name="connsiteY163" fmla="*/ 96720 h 140400"/>
              <a:gd name="connsiteX164" fmla="*/ 156617 w 1314324"/>
              <a:gd name="connsiteY164" fmla="*/ 109590 h 140400"/>
              <a:gd name="connsiteX165" fmla="*/ 171047 w 1314324"/>
              <a:gd name="connsiteY165" fmla="*/ 121290 h 140400"/>
              <a:gd name="connsiteX166" fmla="*/ 192692 w 1314324"/>
              <a:gd name="connsiteY166" fmla="*/ 97111 h 140400"/>
              <a:gd name="connsiteX167" fmla="*/ 192692 w 1314324"/>
              <a:gd name="connsiteY167" fmla="*/ 90286 h 140400"/>
              <a:gd name="connsiteX168" fmla="*/ 85604 w 1314324"/>
              <a:gd name="connsiteY168" fmla="*/ 55769 h 140400"/>
              <a:gd name="connsiteX169" fmla="*/ 30810 w 1314324"/>
              <a:gd name="connsiteY169" fmla="*/ 55769 h 140400"/>
              <a:gd name="connsiteX170" fmla="*/ 30810 w 1314324"/>
              <a:gd name="connsiteY170" fmla="*/ 0 h 140400"/>
              <a:gd name="connsiteX171" fmla="*/ 0 w 1314324"/>
              <a:gd name="connsiteY171" fmla="*/ 0 h 140400"/>
              <a:gd name="connsiteX172" fmla="*/ 0 w 1314324"/>
              <a:gd name="connsiteY172" fmla="*/ 138059 h 140400"/>
              <a:gd name="connsiteX173" fmla="*/ 30810 w 1314324"/>
              <a:gd name="connsiteY173" fmla="*/ 138059 h 140400"/>
              <a:gd name="connsiteX174" fmla="*/ 30810 w 1314324"/>
              <a:gd name="connsiteY174" fmla="*/ 81704 h 140400"/>
              <a:gd name="connsiteX175" fmla="*/ 85604 w 1314324"/>
              <a:gd name="connsiteY175" fmla="*/ 81704 h 140400"/>
              <a:gd name="connsiteX176" fmla="*/ 85604 w 1314324"/>
              <a:gd name="connsiteY176" fmla="*/ 138059 h 140400"/>
              <a:gd name="connsiteX177" fmla="*/ 116414 w 1314324"/>
              <a:gd name="connsiteY177" fmla="*/ 138059 h 140400"/>
              <a:gd name="connsiteX178" fmla="*/ 116414 w 1314324"/>
              <a:gd name="connsiteY178" fmla="*/ 0 h 140400"/>
              <a:gd name="connsiteX179" fmla="*/ 85604 w 1314324"/>
              <a:gd name="connsiteY179" fmla="*/ 0 h 140400"/>
              <a:gd name="connsiteX180" fmla="*/ 85604 w 1314324"/>
              <a:gd name="connsiteY180" fmla="*/ 55769 h 14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1314324" h="140400">
                <a:moveTo>
                  <a:pt x="1314325" y="72736"/>
                </a:moveTo>
                <a:lnTo>
                  <a:pt x="1314325" y="138060"/>
                </a:lnTo>
                <a:lnTo>
                  <a:pt x="1285270" y="138060"/>
                </a:lnTo>
                <a:lnTo>
                  <a:pt x="1285270" y="83655"/>
                </a:lnTo>
                <a:cubicBezTo>
                  <a:pt x="1285270" y="70006"/>
                  <a:pt x="1282538" y="60061"/>
                  <a:pt x="1267718" y="60061"/>
                </a:cubicBezTo>
                <a:cubicBezTo>
                  <a:pt x="1252320" y="60061"/>
                  <a:pt x="1249003" y="70396"/>
                  <a:pt x="1249003" y="82290"/>
                </a:cubicBezTo>
                <a:lnTo>
                  <a:pt x="1249003" y="138060"/>
                </a:lnTo>
                <a:lnTo>
                  <a:pt x="1219948" y="138060"/>
                </a:lnTo>
                <a:lnTo>
                  <a:pt x="1219948" y="37831"/>
                </a:lnTo>
                <a:lnTo>
                  <a:pt x="1246272" y="37831"/>
                </a:lnTo>
                <a:lnTo>
                  <a:pt x="1246272" y="50896"/>
                </a:lnTo>
                <a:cubicBezTo>
                  <a:pt x="1252320" y="42121"/>
                  <a:pt x="1264019" y="35491"/>
                  <a:pt x="1278644" y="35491"/>
                </a:cubicBezTo>
                <a:cubicBezTo>
                  <a:pt x="1302821" y="35491"/>
                  <a:pt x="1314325" y="49531"/>
                  <a:pt x="1314325" y="72736"/>
                </a:cubicBezTo>
                <a:close/>
                <a:moveTo>
                  <a:pt x="1210704" y="94770"/>
                </a:moveTo>
                <a:lnTo>
                  <a:pt x="1139334" y="94770"/>
                </a:lnTo>
                <a:cubicBezTo>
                  <a:pt x="1140505" y="111930"/>
                  <a:pt x="1147139" y="118950"/>
                  <a:pt x="1162732" y="118950"/>
                </a:cubicBezTo>
                <a:cubicBezTo>
                  <a:pt x="1175609" y="118950"/>
                  <a:pt x="1180088" y="112320"/>
                  <a:pt x="1181064" y="106275"/>
                </a:cubicBezTo>
                <a:lnTo>
                  <a:pt x="1209339" y="106275"/>
                </a:lnTo>
                <a:cubicBezTo>
                  <a:pt x="1205241" y="129090"/>
                  <a:pt x="1187112" y="140400"/>
                  <a:pt x="1160398" y="140400"/>
                </a:cubicBezTo>
                <a:cubicBezTo>
                  <a:pt x="1130758" y="140400"/>
                  <a:pt x="1109304" y="120510"/>
                  <a:pt x="1109304" y="87945"/>
                </a:cubicBezTo>
                <a:cubicBezTo>
                  <a:pt x="1109304" y="50506"/>
                  <a:pt x="1134457" y="35491"/>
                  <a:pt x="1161569" y="35491"/>
                </a:cubicBezTo>
                <a:cubicBezTo>
                  <a:pt x="1202128" y="35491"/>
                  <a:pt x="1212656" y="64936"/>
                  <a:pt x="1210705" y="94770"/>
                </a:cubicBezTo>
                <a:close/>
                <a:moveTo>
                  <a:pt x="1181064" y="77610"/>
                </a:moveTo>
                <a:cubicBezTo>
                  <a:pt x="1179308" y="65521"/>
                  <a:pt x="1173267" y="58111"/>
                  <a:pt x="1160788" y="58111"/>
                </a:cubicBezTo>
                <a:cubicBezTo>
                  <a:pt x="1148301" y="58111"/>
                  <a:pt x="1142066" y="65326"/>
                  <a:pt x="1139920" y="77610"/>
                </a:cubicBezTo>
                <a:lnTo>
                  <a:pt x="1181064" y="77610"/>
                </a:lnTo>
                <a:close/>
                <a:moveTo>
                  <a:pt x="1114165" y="38610"/>
                </a:moveTo>
                <a:lnTo>
                  <a:pt x="1081996" y="38610"/>
                </a:lnTo>
                <a:lnTo>
                  <a:pt x="1046892" y="78389"/>
                </a:lnTo>
                <a:lnTo>
                  <a:pt x="1046892" y="0"/>
                </a:lnTo>
                <a:lnTo>
                  <a:pt x="1017837" y="0"/>
                </a:lnTo>
                <a:lnTo>
                  <a:pt x="1017837" y="138059"/>
                </a:lnTo>
                <a:lnTo>
                  <a:pt x="1046892" y="138059"/>
                </a:lnTo>
                <a:lnTo>
                  <a:pt x="1046892" y="110563"/>
                </a:lnTo>
                <a:lnTo>
                  <a:pt x="1059956" y="96524"/>
                </a:lnTo>
                <a:lnTo>
                  <a:pt x="1086475" y="138059"/>
                </a:lnTo>
                <a:lnTo>
                  <a:pt x="1117872" y="138059"/>
                </a:lnTo>
                <a:lnTo>
                  <a:pt x="1077313" y="78194"/>
                </a:lnTo>
                <a:lnTo>
                  <a:pt x="1114165" y="38610"/>
                </a:lnTo>
                <a:close/>
                <a:moveTo>
                  <a:pt x="970425" y="35491"/>
                </a:moveTo>
                <a:cubicBezTo>
                  <a:pt x="955800" y="35491"/>
                  <a:pt x="944093" y="42121"/>
                  <a:pt x="938053" y="50896"/>
                </a:cubicBezTo>
                <a:lnTo>
                  <a:pt x="938053" y="37831"/>
                </a:lnTo>
                <a:lnTo>
                  <a:pt x="911729" y="37831"/>
                </a:lnTo>
                <a:lnTo>
                  <a:pt x="911729" y="138060"/>
                </a:lnTo>
                <a:lnTo>
                  <a:pt x="940784" y="138060"/>
                </a:lnTo>
                <a:lnTo>
                  <a:pt x="940784" y="82290"/>
                </a:lnTo>
                <a:cubicBezTo>
                  <a:pt x="940784" y="70396"/>
                  <a:pt x="944093" y="60061"/>
                  <a:pt x="959499" y="60061"/>
                </a:cubicBezTo>
                <a:cubicBezTo>
                  <a:pt x="974319" y="60061"/>
                  <a:pt x="977050" y="70006"/>
                  <a:pt x="977050" y="83655"/>
                </a:cubicBezTo>
                <a:lnTo>
                  <a:pt x="977050" y="138060"/>
                </a:lnTo>
                <a:lnTo>
                  <a:pt x="1006106" y="138060"/>
                </a:lnTo>
                <a:lnTo>
                  <a:pt x="1006106" y="72736"/>
                </a:lnTo>
                <a:cubicBezTo>
                  <a:pt x="1006106" y="49531"/>
                  <a:pt x="994602" y="35491"/>
                  <a:pt x="970425" y="35491"/>
                </a:cubicBezTo>
                <a:close/>
                <a:moveTo>
                  <a:pt x="898811" y="124605"/>
                </a:moveTo>
                <a:cubicBezTo>
                  <a:pt x="898811" y="129090"/>
                  <a:pt x="899006" y="134745"/>
                  <a:pt x="899786" y="138059"/>
                </a:cubicBezTo>
                <a:lnTo>
                  <a:pt x="873072" y="138059"/>
                </a:lnTo>
                <a:lnTo>
                  <a:pt x="873072" y="124605"/>
                </a:lnTo>
                <a:cubicBezTo>
                  <a:pt x="868203" y="132795"/>
                  <a:pt x="852407" y="140400"/>
                  <a:pt x="837196" y="140400"/>
                </a:cubicBezTo>
                <a:cubicBezTo>
                  <a:pt x="816913" y="140400"/>
                  <a:pt x="803655" y="129090"/>
                  <a:pt x="803655" y="112125"/>
                </a:cubicBezTo>
                <a:cubicBezTo>
                  <a:pt x="803655" y="92235"/>
                  <a:pt x="815547" y="83655"/>
                  <a:pt x="838757" y="79560"/>
                </a:cubicBezTo>
                <a:cubicBezTo>
                  <a:pt x="857276" y="76245"/>
                  <a:pt x="869755" y="75856"/>
                  <a:pt x="869755" y="67276"/>
                </a:cubicBezTo>
                <a:cubicBezTo>
                  <a:pt x="869755" y="60256"/>
                  <a:pt x="865666" y="55576"/>
                  <a:pt x="852407" y="55576"/>
                </a:cubicBezTo>
                <a:cubicBezTo>
                  <a:pt x="840708" y="55576"/>
                  <a:pt x="834855" y="59671"/>
                  <a:pt x="834464" y="68251"/>
                </a:cubicBezTo>
                <a:lnTo>
                  <a:pt x="807360" y="68251"/>
                </a:lnTo>
                <a:cubicBezTo>
                  <a:pt x="807555" y="46996"/>
                  <a:pt x="827058" y="35491"/>
                  <a:pt x="854358" y="35491"/>
                </a:cubicBezTo>
                <a:cubicBezTo>
                  <a:pt x="887112" y="35491"/>
                  <a:pt x="898811" y="45436"/>
                  <a:pt x="898811" y="70981"/>
                </a:cubicBezTo>
                <a:lnTo>
                  <a:pt x="898811" y="124605"/>
                </a:lnTo>
                <a:close/>
                <a:moveTo>
                  <a:pt x="869755" y="90286"/>
                </a:moveTo>
                <a:cubicBezTo>
                  <a:pt x="866642" y="93405"/>
                  <a:pt x="859618" y="94381"/>
                  <a:pt x="849285" y="96720"/>
                </a:cubicBezTo>
                <a:cubicBezTo>
                  <a:pt x="840708" y="98475"/>
                  <a:pt x="833684" y="101205"/>
                  <a:pt x="833684" y="109590"/>
                </a:cubicBezTo>
                <a:cubicBezTo>
                  <a:pt x="833684" y="116805"/>
                  <a:pt x="839342" y="121290"/>
                  <a:pt x="848114" y="121290"/>
                </a:cubicBezTo>
                <a:cubicBezTo>
                  <a:pt x="862934" y="121290"/>
                  <a:pt x="869755" y="109980"/>
                  <a:pt x="869755" y="97111"/>
                </a:cubicBezTo>
                <a:lnTo>
                  <a:pt x="869755" y="90286"/>
                </a:lnTo>
                <a:close/>
                <a:moveTo>
                  <a:pt x="798304" y="86774"/>
                </a:moveTo>
                <a:cubicBezTo>
                  <a:pt x="798109" y="120508"/>
                  <a:pt x="780754" y="140398"/>
                  <a:pt x="754040" y="140398"/>
                </a:cubicBezTo>
                <a:cubicBezTo>
                  <a:pt x="741365" y="140398"/>
                  <a:pt x="728690" y="135329"/>
                  <a:pt x="721670" y="124603"/>
                </a:cubicBezTo>
                <a:lnTo>
                  <a:pt x="721670" y="138059"/>
                </a:lnTo>
                <a:lnTo>
                  <a:pt x="695345" y="138059"/>
                </a:lnTo>
                <a:lnTo>
                  <a:pt x="695345" y="0"/>
                </a:lnTo>
                <a:lnTo>
                  <a:pt x="724400" y="0"/>
                </a:lnTo>
                <a:lnTo>
                  <a:pt x="724400" y="46604"/>
                </a:lnTo>
                <a:cubicBezTo>
                  <a:pt x="731225" y="38415"/>
                  <a:pt x="743119" y="35490"/>
                  <a:pt x="754040" y="35490"/>
                </a:cubicBezTo>
                <a:cubicBezTo>
                  <a:pt x="777049" y="35490"/>
                  <a:pt x="798109" y="51869"/>
                  <a:pt x="798304" y="86774"/>
                </a:cubicBezTo>
                <a:close/>
                <a:moveTo>
                  <a:pt x="768274" y="87749"/>
                </a:moveTo>
                <a:cubicBezTo>
                  <a:pt x="768079" y="69224"/>
                  <a:pt x="760864" y="57914"/>
                  <a:pt x="746434" y="57914"/>
                </a:cubicBezTo>
                <a:cubicBezTo>
                  <a:pt x="732394" y="57914"/>
                  <a:pt x="724400" y="66104"/>
                  <a:pt x="724400" y="89309"/>
                </a:cubicBezTo>
                <a:cubicBezTo>
                  <a:pt x="724400" y="108029"/>
                  <a:pt x="731029" y="118948"/>
                  <a:pt x="746434" y="118948"/>
                </a:cubicBezTo>
                <a:cubicBezTo>
                  <a:pt x="760474" y="118948"/>
                  <a:pt x="768079" y="107638"/>
                  <a:pt x="768274" y="87749"/>
                </a:cubicBezTo>
                <a:close/>
                <a:moveTo>
                  <a:pt x="653707" y="78973"/>
                </a:moveTo>
                <a:cubicBezTo>
                  <a:pt x="637522" y="75073"/>
                  <a:pt x="629528" y="73708"/>
                  <a:pt x="629528" y="66298"/>
                </a:cubicBezTo>
                <a:cubicBezTo>
                  <a:pt x="629528" y="59863"/>
                  <a:pt x="634402" y="56938"/>
                  <a:pt x="643372" y="56938"/>
                </a:cubicBezTo>
                <a:cubicBezTo>
                  <a:pt x="652343" y="56938"/>
                  <a:pt x="657802" y="60253"/>
                  <a:pt x="658192" y="69223"/>
                </a:cubicBezTo>
                <a:lnTo>
                  <a:pt x="685881" y="69223"/>
                </a:lnTo>
                <a:cubicBezTo>
                  <a:pt x="685492" y="53038"/>
                  <a:pt x="678861" y="35878"/>
                  <a:pt x="641033" y="35878"/>
                </a:cubicBezTo>
                <a:cubicBezTo>
                  <a:pt x="620362" y="35878"/>
                  <a:pt x="599497" y="44263"/>
                  <a:pt x="599497" y="66103"/>
                </a:cubicBezTo>
                <a:cubicBezTo>
                  <a:pt x="599497" y="86578"/>
                  <a:pt x="616853" y="92233"/>
                  <a:pt x="630307" y="95937"/>
                </a:cubicBezTo>
                <a:cubicBezTo>
                  <a:pt x="644152" y="99643"/>
                  <a:pt x="660142" y="100227"/>
                  <a:pt x="660142" y="109198"/>
                </a:cubicBezTo>
                <a:cubicBezTo>
                  <a:pt x="660142" y="116218"/>
                  <a:pt x="655072" y="119727"/>
                  <a:pt x="644347" y="119727"/>
                </a:cubicBezTo>
                <a:cubicBezTo>
                  <a:pt x="632257" y="119727"/>
                  <a:pt x="626798" y="115437"/>
                  <a:pt x="626407" y="105687"/>
                </a:cubicBezTo>
                <a:lnTo>
                  <a:pt x="598523" y="105687"/>
                </a:lnTo>
                <a:cubicBezTo>
                  <a:pt x="598913" y="127137"/>
                  <a:pt x="609833" y="140397"/>
                  <a:pt x="643177" y="140397"/>
                </a:cubicBezTo>
                <a:cubicBezTo>
                  <a:pt x="671452" y="140397"/>
                  <a:pt x="686272" y="129867"/>
                  <a:pt x="686272" y="108807"/>
                </a:cubicBezTo>
                <a:cubicBezTo>
                  <a:pt x="686272" y="87943"/>
                  <a:pt x="669892" y="82873"/>
                  <a:pt x="653707" y="78973"/>
                </a:cubicBezTo>
                <a:close/>
                <a:moveTo>
                  <a:pt x="560683" y="138059"/>
                </a:moveTo>
                <a:lnTo>
                  <a:pt x="589738" y="138059"/>
                </a:lnTo>
                <a:lnTo>
                  <a:pt x="589738" y="0"/>
                </a:lnTo>
                <a:lnTo>
                  <a:pt x="560683" y="0"/>
                </a:lnTo>
                <a:lnTo>
                  <a:pt x="560683" y="138059"/>
                </a:lnTo>
                <a:close/>
                <a:moveTo>
                  <a:pt x="551637" y="94770"/>
                </a:moveTo>
                <a:lnTo>
                  <a:pt x="480267" y="94770"/>
                </a:lnTo>
                <a:cubicBezTo>
                  <a:pt x="481437" y="111930"/>
                  <a:pt x="488068" y="118950"/>
                  <a:pt x="503667" y="118950"/>
                </a:cubicBezTo>
                <a:cubicBezTo>
                  <a:pt x="516537" y="118950"/>
                  <a:pt x="521022" y="112320"/>
                  <a:pt x="521997" y="106275"/>
                </a:cubicBezTo>
                <a:lnTo>
                  <a:pt x="550272" y="106275"/>
                </a:lnTo>
                <a:cubicBezTo>
                  <a:pt x="546177" y="129090"/>
                  <a:pt x="528042" y="140400"/>
                  <a:pt x="501327" y="140400"/>
                </a:cubicBezTo>
                <a:cubicBezTo>
                  <a:pt x="471687" y="140400"/>
                  <a:pt x="450238" y="120510"/>
                  <a:pt x="450238" y="87945"/>
                </a:cubicBezTo>
                <a:cubicBezTo>
                  <a:pt x="450238" y="50506"/>
                  <a:pt x="475393" y="35491"/>
                  <a:pt x="502497" y="35491"/>
                </a:cubicBezTo>
                <a:cubicBezTo>
                  <a:pt x="543057" y="35491"/>
                  <a:pt x="553587" y="64936"/>
                  <a:pt x="551637" y="94770"/>
                </a:cubicBezTo>
                <a:close/>
                <a:moveTo>
                  <a:pt x="521997" y="77610"/>
                </a:moveTo>
                <a:cubicBezTo>
                  <a:pt x="520242" y="65521"/>
                  <a:pt x="514197" y="58111"/>
                  <a:pt x="501717" y="58111"/>
                </a:cubicBezTo>
                <a:cubicBezTo>
                  <a:pt x="489238" y="58111"/>
                  <a:pt x="482997" y="65326"/>
                  <a:pt x="480853" y="77610"/>
                </a:cubicBezTo>
                <a:lnTo>
                  <a:pt x="521997" y="77610"/>
                </a:lnTo>
                <a:close/>
                <a:moveTo>
                  <a:pt x="412140" y="0"/>
                </a:moveTo>
                <a:lnTo>
                  <a:pt x="441195" y="0"/>
                </a:lnTo>
                <a:lnTo>
                  <a:pt x="441195" y="138059"/>
                </a:lnTo>
                <a:lnTo>
                  <a:pt x="414870" y="138059"/>
                </a:lnTo>
                <a:lnTo>
                  <a:pt x="414870" y="124603"/>
                </a:lnTo>
                <a:cubicBezTo>
                  <a:pt x="407655" y="135329"/>
                  <a:pt x="395175" y="140398"/>
                  <a:pt x="382500" y="140398"/>
                </a:cubicBezTo>
                <a:cubicBezTo>
                  <a:pt x="355591" y="140398"/>
                  <a:pt x="338431" y="120508"/>
                  <a:pt x="338236" y="86774"/>
                </a:cubicBezTo>
                <a:cubicBezTo>
                  <a:pt x="338431" y="51869"/>
                  <a:pt x="359491" y="35490"/>
                  <a:pt x="382500" y="35490"/>
                </a:cubicBezTo>
                <a:cubicBezTo>
                  <a:pt x="393421" y="35490"/>
                  <a:pt x="405315" y="38414"/>
                  <a:pt x="412140" y="46604"/>
                </a:cubicBezTo>
                <a:lnTo>
                  <a:pt x="412140" y="0"/>
                </a:lnTo>
                <a:close/>
                <a:moveTo>
                  <a:pt x="412140" y="89309"/>
                </a:moveTo>
                <a:cubicBezTo>
                  <a:pt x="412140" y="66104"/>
                  <a:pt x="404145" y="57914"/>
                  <a:pt x="390105" y="57914"/>
                </a:cubicBezTo>
                <a:cubicBezTo>
                  <a:pt x="375675" y="57914"/>
                  <a:pt x="368460" y="69224"/>
                  <a:pt x="368266" y="87749"/>
                </a:cubicBezTo>
                <a:cubicBezTo>
                  <a:pt x="368460" y="107638"/>
                  <a:pt x="376066" y="118948"/>
                  <a:pt x="390105" y="118948"/>
                </a:cubicBezTo>
                <a:cubicBezTo>
                  <a:pt x="405510" y="118948"/>
                  <a:pt x="412140" y="108029"/>
                  <a:pt x="412140" y="89309"/>
                </a:cubicBezTo>
                <a:close/>
                <a:moveTo>
                  <a:pt x="293547" y="35491"/>
                </a:moveTo>
                <a:cubicBezTo>
                  <a:pt x="278923" y="35491"/>
                  <a:pt x="267223" y="42121"/>
                  <a:pt x="261177" y="50896"/>
                </a:cubicBezTo>
                <a:lnTo>
                  <a:pt x="261177" y="37831"/>
                </a:lnTo>
                <a:lnTo>
                  <a:pt x="234853" y="37831"/>
                </a:lnTo>
                <a:lnTo>
                  <a:pt x="234853" y="138060"/>
                </a:lnTo>
                <a:lnTo>
                  <a:pt x="263907" y="138060"/>
                </a:lnTo>
                <a:lnTo>
                  <a:pt x="263907" y="82290"/>
                </a:lnTo>
                <a:cubicBezTo>
                  <a:pt x="263907" y="70396"/>
                  <a:pt x="267223" y="60061"/>
                  <a:pt x="282628" y="60061"/>
                </a:cubicBezTo>
                <a:cubicBezTo>
                  <a:pt x="297447" y="60061"/>
                  <a:pt x="300177" y="70006"/>
                  <a:pt x="300177" y="83655"/>
                </a:cubicBezTo>
                <a:lnTo>
                  <a:pt x="300177" y="138060"/>
                </a:lnTo>
                <a:lnTo>
                  <a:pt x="329231" y="138060"/>
                </a:lnTo>
                <a:lnTo>
                  <a:pt x="329231" y="72736"/>
                </a:lnTo>
                <a:cubicBezTo>
                  <a:pt x="329231" y="49531"/>
                  <a:pt x="317727" y="35491"/>
                  <a:pt x="293547" y="35491"/>
                </a:cubicBezTo>
                <a:close/>
                <a:moveTo>
                  <a:pt x="221746" y="124605"/>
                </a:moveTo>
                <a:cubicBezTo>
                  <a:pt x="221746" y="129090"/>
                  <a:pt x="221941" y="134745"/>
                  <a:pt x="222721" y="138059"/>
                </a:cubicBezTo>
                <a:lnTo>
                  <a:pt x="196007" y="138059"/>
                </a:lnTo>
                <a:lnTo>
                  <a:pt x="196007" y="124605"/>
                </a:lnTo>
                <a:cubicBezTo>
                  <a:pt x="191132" y="132795"/>
                  <a:pt x="175337" y="140400"/>
                  <a:pt x="160127" y="140400"/>
                </a:cubicBezTo>
                <a:cubicBezTo>
                  <a:pt x="139847" y="140400"/>
                  <a:pt x="126587" y="129090"/>
                  <a:pt x="126587" y="112125"/>
                </a:cubicBezTo>
                <a:cubicBezTo>
                  <a:pt x="126587" y="92235"/>
                  <a:pt x="138482" y="83655"/>
                  <a:pt x="161687" y="79560"/>
                </a:cubicBezTo>
                <a:cubicBezTo>
                  <a:pt x="180212" y="76245"/>
                  <a:pt x="192692" y="75856"/>
                  <a:pt x="192692" y="67276"/>
                </a:cubicBezTo>
                <a:cubicBezTo>
                  <a:pt x="192692" y="60256"/>
                  <a:pt x="188597" y="55576"/>
                  <a:pt x="175337" y="55576"/>
                </a:cubicBezTo>
                <a:cubicBezTo>
                  <a:pt x="163637" y="55576"/>
                  <a:pt x="157787" y="59671"/>
                  <a:pt x="157397" y="68251"/>
                </a:cubicBezTo>
                <a:lnTo>
                  <a:pt x="130293" y="68251"/>
                </a:lnTo>
                <a:cubicBezTo>
                  <a:pt x="130488" y="46996"/>
                  <a:pt x="149988" y="35491"/>
                  <a:pt x="177287" y="35491"/>
                </a:cubicBezTo>
                <a:cubicBezTo>
                  <a:pt x="210046" y="35491"/>
                  <a:pt x="221746" y="45436"/>
                  <a:pt x="221746" y="70981"/>
                </a:cubicBezTo>
                <a:lnTo>
                  <a:pt x="221746" y="124605"/>
                </a:lnTo>
                <a:close/>
                <a:moveTo>
                  <a:pt x="192692" y="90286"/>
                </a:moveTo>
                <a:cubicBezTo>
                  <a:pt x="189572" y="93405"/>
                  <a:pt x="182552" y="94381"/>
                  <a:pt x="172217" y="96720"/>
                </a:cubicBezTo>
                <a:cubicBezTo>
                  <a:pt x="163637" y="98475"/>
                  <a:pt x="156617" y="101205"/>
                  <a:pt x="156617" y="109590"/>
                </a:cubicBezTo>
                <a:cubicBezTo>
                  <a:pt x="156617" y="116805"/>
                  <a:pt x="162272" y="121290"/>
                  <a:pt x="171047" y="121290"/>
                </a:cubicBezTo>
                <a:cubicBezTo>
                  <a:pt x="185867" y="121290"/>
                  <a:pt x="192692" y="109980"/>
                  <a:pt x="192692" y="97111"/>
                </a:cubicBezTo>
                <a:lnTo>
                  <a:pt x="192692" y="90286"/>
                </a:lnTo>
                <a:close/>
                <a:moveTo>
                  <a:pt x="85604" y="55769"/>
                </a:moveTo>
                <a:lnTo>
                  <a:pt x="30810" y="55769"/>
                </a:lnTo>
                <a:lnTo>
                  <a:pt x="30810" y="0"/>
                </a:lnTo>
                <a:lnTo>
                  <a:pt x="0" y="0"/>
                </a:lnTo>
                <a:lnTo>
                  <a:pt x="0" y="138059"/>
                </a:lnTo>
                <a:lnTo>
                  <a:pt x="30810" y="138059"/>
                </a:lnTo>
                <a:lnTo>
                  <a:pt x="30810" y="81704"/>
                </a:lnTo>
                <a:lnTo>
                  <a:pt x="85604" y="81704"/>
                </a:lnTo>
                <a:lnTo>
                  <a:pt x="85604" y="138059"/>
                </a:lnTo>
                <a:lnTo>
                  <a:pt x="116414" y="138059"/>
                </a:lnTo>
                <a:lnTo>
                  <a:pt x="116414" y="0"/>
                </a:lnTo>
                <a:lnTo>
                  <a:pt x="85604" y="0"/>
                </a:lnTo>
                <a:lnTo>
                  <a:pt x="85604" y="55769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139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- Full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CFD90A-B644-A3CB-3AC8-AFD1D5369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349386 w 12192000"/>
              <a:gd name="connsiteY0" fmla="*/ 6485008 h 6858000"/>
              <a:gd name="connsiteX1" fmla="*/ 1349386 w 12192000"/>
              <a:gd name="connsiteY1" fmla="*/ 6493047 h 6858000"/>
              <a:gd name="connsiteX2" fmla="*/ 1323897 w 12192000"/>
              <a:gd name="connsiteY2" fmla="*/ 6521525 h 6858000"/>
              <a:gd name="connsiteX3" fmla="*/ 1306902 w 12192000"/>
              <a:gd name="connsiteY3" fmla="*/ 6507744 h 6858000"/>
              <a:gd name="connsiteX4" fmla="*/ 1325276 w 12192000"/>
              <a:gd name="connsiteY4" fmla="*/ 6492586 h 6858000"/>
              <a:gd name="connsiteX5" fmla="*/ 1349386 w 12192000"/>
              <a:gd name="connsiteY5" fmla="*/ 6485008 h 6858000"/>
              <a:gd name="connsiteX6" fmla="*/ 551946 w 12192000"/>
              <a:gd name="connsiteY6" fmla="*/ 6485008 h 6858000"/>
              <a:gd name="connsiteX7" fmla="*/ 551946 w 12192000"/>
              <a:gd name="connsiteY7" fmla="*/ 6493047 h 6858000"/>
              <a:gd name="connsiteX8" fmla="*/ 526453 w 12192000"/>
              <a:gd name="connsiteY8" fmla="*/ 6521525 h 6858000"/>
              <a:gd name="connsiteX9" fmla="*/ 509457 w 12192000"/>
              <a:gd name="connsiteY9" fmla="*/ 6507744 h 6858000"/>
              <a:gd name="connsiteX10" fmla="*/ 527831 w 12192000"/>
              <a:gd name="connsiteY10" fmla="*/ 6492586 h 6858000"/>
              <a:gd name="connsiteX11" fmla="*/ 551946 w 12192000"/>
              <a:gd name="connsiteY11" fmla="*/ 6485008 h 6858000"/>
              <a:gd name="connsiteX12" fmla="*/ 1692162 w 12192000"/>
              <a:gd name="connsiteY12" fmla="*/ 6447113 h 6858000"/>
              <a:gd name="connsiteX13" fmla="*/ 1716043 w 12192000"/>
              <a:gd name="connsiteY13" fmla="*/ 6470079 h 6858000"/>
              <a:gd name="connsiteX14" fmla="*/ 1667584 w 12192000"/>
              <a:gd name="connsiteY14" fmla="*/ 6470079 h 6858000"/>
              <a:gd name="connsiteX15" fmla="*/ 1692162 w 12192000"/>
              <a:gd name="connsiteY15" fmla="*/ 6447113 h 6858000"/>
              <a:gd name="connsiteX16" fmla="*/ 915913 w 12192000"/>
              <a:gd name="connsiteY16" fmla="*/ 6447113 h 6858000"/>
              <a:gd name="connsiteX17" fmla="*/ 939799 w 12192000"/>
              <a:gd name="connsiteY17" fmla="*/ 6470079 h 6858000"/>
              <a:gd name="connsiteX18" fmla="*/ 891340 w 12192000"/>
              <a:gd name="connsiteY18" fmla="*/ 6470079 h 6858000"/>
              <a:gd name="connsiteX19" fmla="*/ 915913 w 12192000"/>
              <a:gd name="connsiteY19" fmla="*/ 6447113 h 6858000"/>
              <a:gd name="connsiteX20" fmla="*/ 1204139 w 12192000"/>
              <a:gd name="connsiteY20" fmla="*/ 6446881 h 6858000"/>
              <a:gd name="connsiteX21" fmla="*/ 1229862 w 12192000"/>
              <a:gd name="connsiteY21" fmla="*/ 6482020 h 6858000"/>
              <a:gd name="connsiteX22" fmla="*/ 1204139 w 12192000"/>
              <a:gd name="connsiteY22" fmla="*/ 6518766 h 6858000"/>
              <a:gd name="connsiteX23" fmla="*/ 1178188 w 12192000"/>
              <a:gd name="connsiteY23" fmla="*/ 6483858 h 6858000"/>
              <a:gd name="connsiteX24" fmla="*/ 1204139 w 12192000"/>
              <a:gd name="connsiteY24" fmla="*/ 6446881 h 6858000"/>
              <a:gd name="connsiteX25" fmla="*/ 784458 w 12192000"/>
              <a:gd name="connsiteY25" fmla="*/ 6446881 h 6858000"/>
              <a:gd name="connsiteX26" fmla="*/ 810410 w 12192000"/>
              <a:gd name="connsiteY26" fmla="*/ 6483858 h 6858000"/>
              <a:gd name="connsiteX27" fmla="*/ 784458 w 12192000"/>
              <a:gd name="connsiteY27" fmla="*/ 6518766 h 6858000"/>
              <a:gd name="connsiteX28" fmla="*/ 758736 w 12192000"/>
              <a:gd name="connsiteY28" fmla="*/ 6482020 h 6858000"/>
              <a:gd name="connsiteX29" fmla="*/ 784458 w 12192000"/>
              <a:gd name="connsiteY29" fmla="*/ 6446881 h 6858000"/>
              <a:gd name="connsiteX30" fmla="*/ 1079999 w 12192000"/>
              <a:gd name="connsiteY30" fmla="*/ 6420927 h 6858000"/>
              <a:gd name="connsiteX31" fmla="*/ 1031078 w 12192000"/>
              <a:gd name="connsiteY31" fmla="*/ 6456526 h 6858000"/>
              <a:gd name="connsiteX32" fmla="*/ 1067366 w 12192000"/>
              <a:gd name="connsiteY32" fmla="*/ 6491664 h 6858000"/>
              <a:gd name="connsiteX33" fmla="*/ 1102505 w 12192000"/>
              <a:gd name="connsiteY33" fmla="*/ 6507283 h 6858000"/>
              <a:gd name="connsiteX34" fmla="*/ 1083902 w 12192000"/>
              <a:gd name="connsiteY34" fmla="*/ 6519684 h 6858000"/>
              <a:gd name="connsiteX35" fmla="*/ 1062772 w 12192000"/>
              <a:gd name="connsiteY35" fmla="*/ 6503148 h 6858000"/>
              <a:gd name="connsiteX36" fmla="*/ 1029931 w 12192000"/>
              <a:gd name="connsiteY36" fmla="*/ 6503148 h 6858000"/>
              <a:gd name="connsiteX37" fmla="*/ 1082524 w 12192000"/>
              <a:gd name="connsiteY37" fmla="*/ 6544029 h 6858000"/>
              <a:gd name="connsiteX38" fmla="*/ 1133281 w 12192000"/>
              <a:gd name="connsiteY38" fmla="*/ 6506822 h 6858000"/>
              <a:gd name="connsiteX39" fmla="*/ 1094926 w 12192000"/>
              <a:gd name="connsiteY39" fmla="*/ 6471684 h 6858000"/>
              <a:gd name="connsiteX40" fmla="*/ 1066448 w 12192000"/>
              <a:gd name="connsiteY40" fmla="*/ 6456756 h 6858000"/>
              <a:gd name="connsiteX41" fmla="*/ 1082754 w 12192000"/>
              <a:gd name="connsiteY41" fmla="*/ 6445731 h 6858000"/>
              <a:gd name="connsiteX42" fmla="*/ 1100208 w 12192000"/>
              <a:gd name="connsiteY42" fmla="*/ 6460201 h 6858000"/>
              <a:gd name="connsiteX43" fmla="*/ 1132820 w 12192000"/>
              <a:gd name="connsiteY43" fmla="*/ 6460201 h 6858000"/>
              <a:gd name="connsiteX44" fmla="*/ 1079999 w 12192000"/>
              <a:gd name="connsiteY44" fmla="*/ 6420927 h 6858000"/>
              <a:gd name="connsiteX45" fmla="*/ 1830972 w 12192000"/>
              <a:gd name="connsiteY45" fmla="*/ 6420471 h 6858000"/>
              <a:gd name="connsiteX46" fmla="*/ 1792844 w 12192000"/>
              <a:gd name="connsiteY46" fmla="*/ 6438615 h 6858000"/>
              <a:gd name="connsiteX47" fmla="*/ 1792844 w 12192000"/>
              <a:gd name="connsiteY47" fmla="*/ 6423227 h 6858000"/>
              <a:gd name="connsiteX48" fmla="*/ 1761840 w 12192000"/>
              <a:gd name="connsiteY48" fmla="*/ 6423227 h 6858000"/>
              <a:gd name="connsiteX49" fmla="*/ 1761840 w 12192000"/>
              <a:gd name="connsiteY49" fmla="*/ 6541276 h 6858000"/>
              <a:gd name="connsiteX50" fmla="*/ 1796061 w 12192000"/>
              <a:gd name="connsiteY50" fmla="*/ 6541276 h 6858000"/>
              <a:gd name="connsiteX51" fmla="*/ 1796061 w 12192000"/>
              <a:gd name="connsiteY51" fmla="*/ 6475591 h 6858000"/>
              <a:gd name="connsiteX52" fmla="*/ 1818103 w 12192000"/>
              <a:gd name="connsiteY52" fmla="*/ 6449410 h 6858000"/>
              <a:gd name="connsiteX53" fmla="*/ 1838776 w 12192000"/>
              <a:gd name="connsiteY53" fmla="*/ 6477198 h 6858000"/>
              <a:gd name="connsiteX54" fmla="*/ 1838776 w 12192000"/>
              <a:gd name="connsiteY54" fmla="*/ 6541276 h 6858000"/>
              <a:gd name="connsiteX55" fmla="*/ 1872996 w 12192000"/>
              <a:gd name="connsiteY55" fmla="*/ 6541276 h 6858000"/>
              <a:gd name="connsiteX56" fmla="*/ 1872996 w 12192000"/>
              <a:gd name="connsiteY56" fmla="*/ 6464338 h 6858000"/>
              <a:gd name="connsiteX57" fmla="*/ 1830972 w 12192000"/>
              <a:gd name="connsiteY57" fmla="*/ 6420471 h 6858000"/>
              <a:gd name="connsiteX58" fmla="*/ 1693082 w 12192000"/>
              <a:gd name="connsiteY58" fmla="*/ 6420471 h 6858000"/>
              <a:gd name="connsiteX59" fmla="*/ 1631524 w 12192000"/>
              <a:gd name="connsiteY59" fmla="*/ 6482251 h 6858000"/>
              <a:gd name="connsiteX60" fmla="*/ 1691703 w 12192000"/>
              <a:gd name="connsiteY60" fmla="*/ 6544032 h 6858000"/>
              <a:gd name="connsiteX61" fmla="*/ 1749345 w 12192000"/>
              <a:gd name="connsiteY61" fmla="*/ 6503840 h 6858000"/>
              <a:gd name="connsiteX62" fmla="*/ 1716043 w 12192000"/>
              <a:gd name="connsiteY62" fmla="*/ 6503840 h 6858000"/>
              <a:gd name="connsiteX63" fmla="*/ 1694452 w 12192000"/>
              <a:gd name="connsiteY63" fmla="*/ 6518769 h 6858000"/>
              <a:gd name="connsiteX64" fmla="*/ 1666893 w 12192000"/>
              <a:gd name="connsiteY64" fmla="*/ 6490290 h 6858000"/>
              <a:gd name="connsiteX65" fmla="*/ 1750952 w 12192000"/>
              <a:gd name="connsiteY65" fmla="*/ 6490290 h 6858000"/>
              <a:gd name="connsiteX66" fmla="*/ 1750954 w 12192000"/>
              <a:gd name="connsiteY66" fmla="*/ 6490290 h 6858000"/>
              <a:gd name="connsiteX67" fmla="*/ 1693082 w 12192000"/>
              <a:gd name="connsiteY67" fmla="*/ 6420471 h 6858000"/>
              <a:gd name="connsiteX68" fmla="*/ 1467954 w 12192000"/>
              <a:gd name="connsiteY68" fmla="*/ 6420471 h 6858000"/>
              <a:gd name="connsiteX69" fmla="*/ 1429826 w 12192000"/>
              <a:gd name="connsiteY69" fmla="*/ 6438615 h 6858000"/>
              <a:gd name="connsiteX70" fmla="*/ 1429826 w 12192000"/>
              <a:gd name="connsiteY70" fmla="*/ 6423227 h 6858000"/>
              <a:gd name="connsiteX71" fmla="*/ 1398822 w 12192000"/>
              <a:gd name="connsiteY71" fmla="*/ 6423227 h 6858000"/>
              <a:gd name="connsiteX72" fmla="*/ 1398822 w 12192000"/>
              <a:gd name="connsiteY72" fmla="*/ 6541276 h 6858000"/>
              <a:gd name="connsiteX73" fmla="*/ 1433043 w 12192000"/>
              <a:gd name="connsiteY73" fmla="*/ 6541276 h 6858000"/>
              <a:gd name="connsiteX74" fmla="*/ 1433043 w 12192000"/>
              <a:gd name="connsiteY74" fmla="*/ 6475591 h 6858000"/>
              <a:gd name="connsiteX75" fmla="*/ 1455085 w 12192000"/>
              <a:gd name="connsiteY75" fmla="*/ 6449410 h 6858000"/>
              <a:gd name="connsiteX76" fmla="*/ 1475757 w 12192000"/>
              <a:gd name="connsiteY76" fmla="*/ 6477198 h 6858000"/>
              <a:gd name="connsiteX77" fmla="*/ 1475757 w 12192000"/>
              <a:gd name="connsiteY77" fmla="*/ 6541276 h 6858000"/>
              <a:gd name="connsiteX78" fmla="*/ 1509979 w 12192000"/>
              <a:gd name="connsiteY78" fmla="*/ 6541276 h 6858000"/>
              <a:gd name="connsiteX79" fmla="*/ 1509979 w 12192000"/>
              <a:gd name="connsiteY79" fmla="*/ 6464338 h 6858000"/>
              <a:gd name="connsiteX80" fmla="*/ 1467954 w 12192000"/>
              <a:gd name="connsiteY80" fmla="*/ 6420471 h 6858000"/>
              <a:gd name="connsiteX81" fmla="*/ 1331251 w 12192000"/>
              <a:gd name="connsiteY81" fmla="*/ 6420471 h 6858000"/>
              <a:gd name="connsiteX82" fmla="*/ 1275897 w 12192000"/>
              <a:gd name="connsiteY82" fmla="*/ 6459056 h 6858000"/>
              <a:gd name="connsiteX83" fmla="*/ 1307820 w 12192000"/>
              <a:gd name="connsiteY83" fmla="*/ 6459056 h 6858000"/>
              <a:gd name="connsiteX84" fmla="*/ 1328953 w 12192000"/>
              <a:gd name="connsiteY84" fmla="*/ 6444127 h 6858000"/>
              <a:gd name="connsiteX85" fmla="*/ 1349386 w 12192000"/>
              <a:gd name="connsiteY85" fmla="*/ 6457907 h 6858000"/>
              <a:gd name="connsiteX86" fmla="*/ 1312876 w 12192000"/>
              <a:gd name="connsiteY86" fmla="*/ 6472375 h 6858000"/>
              <a:gd name="connsiteX87" fmla="*/ 1271533 w 12192000"/>
              <a:gd name="connsiteY87" fmla="*/ 6510730 h 6858000"/>
              <a:gd name="connsiteX88" fmla="*/ 1311038 w 12192000"/>
              <a:gd name="connsiteY88" fmla="*/ 6544032 h 6858000"/>
              <a:gd name="connsiteX89" fmla="*/ 1353292 w 12192000"/>
              <a:gd name="connsiteY89" fmla="*/ 6525429 h 6858000"/>
              <a:gd name="connsiteX90" fmla="*/ 1353292 w 12192000"/>
              <a:gd name="connsiteY90" fmla="*/ 6541275 h 6858000"/>
              <a:gd name="connsiteX91" fmla="*/ 1384756 w 12192000"/>
              <a:gd name="connsiteY91" fmla="*/ 6541275 h 6858000"/>
              <a:gd name="connsiteX92" fmla="*/ 1383607 w 12192000"/>
              <a:gd name="connsiteY92" fmla="*/ 6525429 h 6858000"/>
              <a:gd name="connsiteX93" fmla="*/ 1383607 w 12192000"/>
              <a:gd name="connsiteY93" fmla="*/ 6462271 h 6858000"/>
              <a:gd name="connsiteX94" fmla="*/ 1331251 w 12192000"/>
              <a:gd name="connsiteY94" fmla="*/ 6420471 h 6858000"/>
              <a:gd name="connsiteX95" fmla="*/ 916832 w 12192000"/>
              <a:gd name="connsiteY95" fmla="*/ 6420471 h 6858000"/>
              <a:gd name="connsiteX96" fmla="*/ 855282 w 12192000"/>
              <a:gd name="connsiteY96" fmla="*/ 6482251 h 6858000"/>
              <a:gd name="connsiteX97" fmla="*/ 915454 w 12192000"/>
              <a:gd name="connsiteY97" fmla="*/ 6544032 h 6858000"/>
              <a:gd name="connsiteX98" fmla="*/ 973101 w 12192000"/>
              <a:gd name="connsiteY98" fmla="*/ 6503840 h 6858000"/>
              <a:gd name="connsiteX99" fmla="*/ 939799 w 12192000"/>
              <a:gd name="connsiteY99" fmla="*/ 6503840 h 6858000"/>
              <a:gd name="connsiteX100" fmla="*/ 918210 w 12192000"/>
              <a:gd name="connsiteY100" fmla="*/ 6518769 h 6858000"/>
              <a:gd name="connsiteX101" fmla="*/ 890650 w 12192000"/>
              <a:gd name="connsiteY101" fmla="*/ 6490290 h 6858000"/>
              <a:gd name="connsiteX102" fmla="*/ 974709 w 12192000"/>
              <a:gd name="connsiteY102" fmla="*/ 6490290 h 6858000"/>
              <a:gd name="connsiteX103" fmla="*/ 916832 w 12192000"/>
              <a:gd name="connsiteY103" fmla="*/ 6420471 h 6858000"/>
              <a:gd name="connsiteX104" fmla="*/ 670733 w 12192000"/>
              <a:gd name="connsiteY104" fmla="*/ 6420471 h 6858000"/>
              <a:gd name="connsiteX105" fmla="*/ 632607 w 12192000"/>
              <a:gd name="connsiteY105" fmla="*/ 6438615 h 6858000"/>
              <a:gd name="connsiteX106" fmla="*/ 632607 w 12192000"/>
              <a:gd name="connsiteY106" fmla="*/ 6423227 h 6858000"/>
              <a:gd name="connsiteX107" fmla="*/ 601603 w 12192000"/>
              <a:gd name="connsiteY107" fmla="*/ 6423227 h 6858000"/>
              <a:gd name="connsiteX108" fmla="*/ 601603 w 12192000"/>
              <a:gd name="connsiteY108" fmla="*/ 6541276 h 6858000"/>
              <a:gd name="connsiteX109" fmla="*/ 635823 w 12192000"/>
              <a:gd name="connsiteY109" fmla="*/ 6541276 h 6858000"/>
              <a:gd name="connsiteX110" fmla="*/ 635823 w 12192000"/>
              <a:gd name="connsiteY110" fmla="*/ 6475591 h 6858000"/>
              <a:gd name="connsiteX111" fmla="*/ 657872 w 12192000"/>
              <a:gd name="connsiteY111" fmla="*/ 6449410 h 6858000"/>
              <a:gd name="connsiteX112" fmla="*/ 678541 w 12192000"/>
              <a:gd name="connsiteY112" fmla="*/ 6477198 h 6858000"/>
              <a:gd name="connsiteX113" fmla="*/ 678541 w 12192000"/>
              <a:gd name="connsiteY113" fmla="*/ 6541276 h 6858000"/>
              <a:gd name="connsiteX114" fmla="*/ 712761 w 12192000"/>
              <a:gd name="connsiteY114" fmla="*/ 6541276 h 6858000"/>
              <a:gd name="connsiteX115" fmla="*/ 712761 w 12192000"/>
              <a:gd name="connsiteY115" fmla="*/ 6464338 h 6858000"/>
              <a:gd name="connsiteX116" fmla="*/ 670733 w 12192000"/>
              <a:gd name="connsiteY116" fmla="*/ 6420471 h 6858000"/>
              <a:gd name="connsiteX117" fmla="*/ 533802 w 12192000"/>
              <a:gd name="connsiteY117" fmla="*/ 6420471 h 6858000"/>
              <a:gd name="connsiteX118" fmla="*/ 478453 w 12192000"/>
              <a:gd name="connsiteY118" fmla="*/ 6459056 h 6858000"/>
              <a:gd name="connsiteX119" fmla="*/ 510376 w 12192000"/>
              <a:gd name="connsiteY119" fmla="*/ 6459056 h 6858000"/>
              <a:gd name="connsiteX120" fmla="*/ 531506 w 12192000"/>
              <a:gd name="connsiteY120" fmla="*/ 6444127 h 6858000"/>
              <a:gd name="connsiteX121" fmla="*/ 551946 w 12192000"/>
              <a:gd name="connsiteY121" fmla="*/ 6457907 h 6858000"/>
              <a:gd name="connsiteX122" fmla="*/ 515429 w 12192000"/>
              <a:gd name="connsiteY122" fmla="*/ 6472375 h 6858000"/>
              <a:gd name="connsiteX123" fmla="*/ 474088 w 12192000"/>
              <a:gd name="connsiteY123" fmla="*/ 6510730 h 6858000"/>
              <a:gd name="connsiteX124" fmla="*/ 513591 w 12192000"/>
              <a:gd name="connsiteY124" fmla="*/ 6544032 h 6858000"/>
              <a:gd name="connsiteX125" fmla="*/ 555851 w 12192000"/>
              <a:gd name="connsiteY125" fmla="*/ 6525429 h 6858000"/>
              <a:gd name="connsiteX126" fmla="*/ 555851 w 12192000"/>
              <a:gd name="connsiteY126" fmla="*/ 6541275 h 6858000"/>
              <a:gd name="connsiteX127" fmla="*/ 587314 w 12192000"/>
              <a:gd name="connsiteY127" fmla="*/ 6541275 h 6858000"/>
              <a:gd name="connsiteX128" fmla="*/ 586166 w 12192000"/>
              <a:gd name="connsiteY128" fmla="*/ 6525429 h 6858000"/>
              <a:gd name="connsiteX129" fmla="*/ 586166 w 12192000"/>
              <a:gd name="connsiteY129" fmla="*/ 6462271 h 6858000"/>
              <a:gd name="connsiteX130" fmla="*/ 533802 w 12192000"/>
              <a:gd name="connsiteY130" fmla="*/ 6420471 h 6858000"/>
              <a:gd name="connsiteX131" fmla="*/ 1523795 w 12192000"/>
              <a:gd name="connsiteY131" fmla="*/ 6378670 h 6858000"/>
              <a:gd name="connsiteX132" fmla="*/ 1523795 w 12192000"/>
              <a:gd name="connsiteY132" fmla="*/ 6541275 h 6858000"/>
              <a:gd name="connsiteX133" fmla="*/ 1558016 w 12192000"/>
              <a:gd name="connsiteY133" fmla="*/ 6541275 h 6858000"/>
              <a:gd name="connsiteX134" fmla="*/ 1558016 w 12192000"/>
              <a:gd name="connsiteY134" fmla="*/ 6508890 h 6858000"/>
              <a:gd name="connsiteX135" fmla="*/ 1573403 w 12192000"/>
              <a:gd name="connsiteY135" fmla="*/ 6492355 h 6858000"/>
              <a:gd name="connsiteX136" fmla="*/ 1604637 w 12192000"/>
              <a:gd name="connsiteY136" fmla="*/ 6541275 h 6858000"/>
              <a:gd name="connsiteX137" fmla="*/ 1641616 w 12192000"/>
              <a:gd name="connsiteY137" fmla="*/ 6541275 h 6858000"/>
              <a:gd name="connsiteX138" fmla="*/ 1593846 w 12192000"/>
              <a:gd name="connsiteY138" fmla="*/ 6470767 h 6858000"/>
              <a:gd name="connsiteX139" fmla="*/ 1637250 w 12192000"/>
              <a:gd name="connsiteY139" fmla="*/ 6424145 h 6858000"/>
              <a:gd name="connsiteX140" fmla="*/ 1599361 w 12192000"/>
              <a:gd name="connsiteY140" fmla="*/ 6424145 h 6858000"/>
              <a:gd name="connsiteX141" fmla="*/ 1558016 w 12192000"/>
              <a:gd name="connsiteY141" fmla="*/ 6470996 h 6858000"/>
              <a:gd name="connsiteX142" fmla="*/ 1558016 w 12192000"/>
              <a:gd name="connsiteY142" fmla="*/ 6378670 h 6858000"/>
              <a:gd name="connsiteX143" fmla="*/ 1143967 w 12192000"/>
              <a:gd name="connsiteY143" fmla="*/ 6378670 h 6858000"/>
              <a:gd name="connsiteX144" fmla="*/ 1143967 w 12192000"/>
              <a:gd name="connsiteY144" fmla="*/ 6541275 h 6858000"/>
              <a:gd name="connsiteX145" fmla="*/ 1174972 w 12192000"/>
              <a:gd name="connsiteY145" fmla="*/ 6541275 h 6858000"/>
              <a:gd name="connsiteX146" fmla="*/ 1174972 w 12192000"/>
              <a:gd name="connsiteY146" fmla="*/ 6525427 h 6858000"/>
              <a:gd name="connsiteX147" fmla="*/ 1213097 w 12192000"/>
              <a:gd name="connsiteY147" fmla="*/ 6544030 h 6858000"/>
              <a:gd name="connsiteX148" fmla="*/ 1265231 w 12192000"/>
              <a:gd name="connsiteY148" fmla="*/ 6480872 h 6858000"/>
              <a:gd name="connsiteX149" fmla="*/ 1213097 w 12192000"/>
              <a:gd name="connsiteY149" fmla="*/ 6420470 h 6858000"/>
              <a:gd name="connsiteX150" fmla="*/ 1178188 w 12192000"/>
              <a:gd name="connsiteY150" fmla="*/ 6433560 h 6858000"/>
              <a:gd name="connsiteX151" fmla="*/ 1178188 w 12192000"/>
              <a:gd name="connsiteY151" fmla="*/ 6378670 h 6858000"/>
              <a:gd name="connsiteX152" fmla="*/ 985363 w 12192000"/>
              <a:gd name="connsiteY152" fmla="*/ 6378670 h 6858000"/>
              <a:gd name="connsiteX153" fmla="*/ 985363 w 12192000"/>
              <a:gd name="connsiteY153" fmla="*/ 6541275 h 6858000"/>
              <a:gd name="connsiteX154" fmla="*/ 1019584 w 12192000"/>
              <a:gd name="connsiteY154" fmla="*/ 6541275 h 6858000"/>
              <a:gd name="connsiteX155" fmla="*/ 1019584 w 12192000"/>
              <a:gd name="connsiteY155" fmla="*/ 6378670 h 6858000"/>
              <a:gd name="connsiteX156" fmla="*/ 810410 w 12192000"/>
              <a:gd name="connsiteY156" fmla="*/ 6378670 h 6858000"/>
              <a:gd name="connsiteX157" fmla="*/ 810410 w 12192000"/>
              <a:gd name="connsiteY157" fmla="*/ 6433560 h 6858000"/>
              <a:gd name="connsiteX158" fmla="*/ 775501 w 12192000"/>
              <a:gd name="connsiteY158" fmla="*/ 6420470 h 6858000"/>
              <a:gd name="connsiteX159" fmla="*/ 723367 w 12192000"/>
              <a:gd name="connsiteY159" fmla="*/ 6480872 h 6858000"/>
              <a:gd name="connsiteX160" fmla="*/ 775501 w 12192000"/>
              <a:gd name="connsiteY160" fmla="*/ 6544030 h 6858000"/>
              <a:gd name="connsiteX161" fmla="*/ 813626 w 12192000"/>
              <a:gd name="connsiteY161" fmla="*/ 6525427 h 6858000"/>
              <a:gd name="connsiteX162" fmla="*/ 813626 w 12192000"/>
              <a:gd name="connsiteY162" fmla="*/ 6541275 h 6858000"/>
              <a:gd name="connsiteX163" fmla="*/ 844631 w 12192000"/>
              <a:gd name="connsiteY163" fmla="*/ 6541275 h 6858000"/>
              <a:gd name="connsiteX164" fmla="*/ 844631 w 12192000"/>
              <a:gd name="connsiteY164" fmla="*/ 6378670 h 6858000"/>
              <a:gd name="connsiteX165" fmla="*/ 324995 w 12192000"/>
              <a:gd name="connsiteY165" fmla="*/ 6378670 h 6858000"/>
              <a:gd name="connsiteX166" fmla="*/ 324995 w 12192000"/>
              <a:gd name="connsiteY166" fmla="*/ 6541275 h 6858000"/>
              <a:gd name="connsiteX167" fmla="*/ 361283 w 12192000"/>
              <a:gd name="connsiteY167" fmla="*/ 6541275 h 6858000"/>
              <a:gd name="connsiteX168" fmla="*/ 361283 w 12192000"/>
              <a:gd name="connsiteY168" fmla="*/ 6474901 h 6858000"/>
              <a:gd name="connsiteX169" fmla="*/ 425819 w 12192000"/>
              <a:gd name="connsiteY169" fmla="*/ 6474901 h 6858000"/>
              <a:gd name="connsiteX170" fmla="*/ 425819 w 12192000"/>
              <a:gd name="connsiteY170" fmla="*/ 6541275 h 6858000"/>
              <a:gd name="connsiteX171" fmla="*/ 462107 w 12192000"/>
              <a:gd name="connsiteY171" fmla="*/ 6541275 h 6858000"/>
              <a:gd name="connsiteX172" fmla="*/ 462107 w 12192000"/>
              <a:gd name="connsiteY172" fmla="*/ 6378670 h 6858000"/>
              <a:gd name="connsiteX173" fmla="*/ 425819 w 12192000"/>
              <a:gd name="connsiteY173" fmla="*/ 6378670 h 6858000"/>
              <a:gd name="connsiteX174" fmla="*/ 425819 w 12192000"/>
              <a:gd name="connsiteY174" fmla="*/ 6444355 h 6858000"/>
              <a:gd name="connsiteX175" fmla="*/ 361283 w 12192000"/>
              <a:gd name="connsiteY175" fmla="*/ 6444355 h 6858000"/>
              <a:gd name="connsiteX176" fmla="*/ 361283 w 12192000"/>
              <a:gd name="connsiteY176" fmla="*/ 6378670 h 6858000"/>
              <a:gd name="connsiteX177" fmla="*/ 0 w 12192000"/>
              <a:gd name="connsiteY177" fmla="*/ 0 h 6858000"/>
              <a:gd name="connsiteX178" fmla="*/ 12192000 w 12192000"/>
              <a:gd name="connsiteY178" fmla="*/ 0 h 6858000"/>
              <a:gd name="connsiteX179" fmla="*/ 12192000 w 12192000"/>
              <a:gd name="connsiteY179" fmla="*/ 6858000 h 6858000"/>
              <a:gd name="connsiteX180" fmla="*/ 0 w 12192000"/>
              <a:gd name="connsiteY18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12192000" h="6858000">
                <a:moveTo>
                  <a:pt x="1349386" y="6485008"/>
                </a:moveTo>
                <a:lnTo>
                  <a:pt x="1349386" y="6493047"/>
                </a:lnTo>
                <a:cubicBezTo>
                  <a:pt x="1349386" y="6508204"/>
                  <a:pt x="1341352" y="6521525"/>
                  <a:pt x="1323897" y="6521525"/>
                </a:cubicBezTo>
                <a:cubicBezTo>
                  <a:pt x="1313565" y="6521525"/>
                  <a:pt x="1306902" y="6516242"/>
                  <a:pt x="1306902" y="6507744"/>
                </a:cubicBezTo>
                <a:cubicBezTo>
                  <a:pt x="1306902" y="6497869"/>
                  <a:pt x="1315174" y="6494653"/>
                  <a:pt x="1325276" y="6492586"/>
                </a:cubicBezTo>
                <a:cubicBezTo>
                  <a:pt x="1337446" y="6489831"/>
                  <a:pt x="1345719" y="6488682"/>
                  <a:pt x="1349386" y="6485008"/>
                </a:cubicBezTo>
                <a:close/>
                <a:moveTo>
                  <a:pt x="551946" y="6485008"/>
                </a:moveTo>
                <a:lnTo>
                  <a:pt x="551946" y="6493047"/>
                </a:lnTo>
                <a:cubicBezTo>
                  <a:pt x="551946" y="6508204"/>
                  <a:pt x="543908" y="6521525"/>
                  <a:pt x="526453" y="6521525"/>
                </a:cubicBezTo>
                <a:cubicBezTo>
                  <a:pt x="516118" y="6521525"/>
                  <a:pt x="509457" y="6516242"/>
                  <a:pt x="509457" y="6507744"/>
                </a:cubicBezTo>
                <a:cubicBezTo>
                  <a:pt x="509457" y="6497869"/>
                  <a:pt x="517725" y="6494653"/>
                  <a:pt x="527831" y="6492586"/>
                </a:cubicBezTo>
                <a:cubicBezTo>
                  <a:pt x="540003" y="6489831"/>
                  <a:pt x="548272" y="6488682"/>
                  <a:pt x="551946" y="6485008"/>
                </a:cubicBezTo>
                <a:close/>
                <a:moveTo>
                  <a:pt x="1692162" y="6447113"/>
                </a:moveTo>
                <a:cubicBezTo>
                  <a:pt x="1706860" y="6447113"/>
                  <a:pt x="1713974" y="6455840"/>
                  <a:pt x="1716043" y="6470079"/>
                </a:cubicBezTo>
                <a:lnTo>
                  <a:pt x="1667584" y="6470079"/>
                </a:lnTo>
                <a:cubicBezTo>
                  <a:pt x="1670111" y="6455611"/>
                  <a:pt x="1677455" y="6447113"/>
                  <a:pt x="1692162" y="6447113"/>
                </a:cubicBezTo>
                <a:close/>
                <a:moveTo>
                  <a:pt x="915913" y="6447113"/>
                </a:moveTo>
                <a:cubicBezTo>
                  <a:pt x="930612" y="6447113"/>
                  <a:pt x="937732" y="6455840"/>
                  <a:pt x="939799" y="6470079"/>
                </a:cubicBezTo>
                <a:lnTo>
                  <a:pt x="891340" y="6470079"/>
                </a:lnTo>
                <a:cubicBezTo>
                  <a:pt x="893865" y="6455611"/>
                  <a:pt x="901216" y="6447113"/>
                  <a:pt x="915913" y="6447113"/>
                </a:cubicBezTo>
                <a:close/>
                <a:moveTo>
                  <a:pt x="1204139" y="6446881"/>
                </a:moveTo>
                <a:cubicBezTo>
                  <a:pt x="1221135" y="6446881"/>
                  <a:pt x="1229632" y="6460202"/>
                  <a:pt x="1229862" y="6482020"/>
                </a:cubicBezTo>
                <a:cubicBezTo>
                  <a:pt x="1229632" y="6505445"/>
                  <a:pt x="1220675" y="6518766"/>
                  <a:pt x="1204139" y="6518766"/>
                </a:cubicBezTo>
                <a:cubicBezTo>
                  <a:pt x="1185995" y="6518766"/>
                  <a:pt x="1178188" y="6505906"/>
                  <a:pt x="1178188" y="6483858"/>
                </a:cubicBezTo>
                <a:cubicBezTo>
                  <a:pt x="1178188" y="6456527"/>
                  <a:pt x="1187603" y="6446881"/>
                  <a:pt x="1204139" y="6446881"/>
                </a:cubicBezTo>
                <a:close/>
                <a:moveTo>
                  <a:pt x="784458" y="6446881"/>
                </a:moveTo>
                <a:cubicBezTo>
                  <a:pt x="800994" y="6446881"/>
                  <a:pt x="810410" y="6456527"/>
                  <a:pt x="810410" y="6483858"/>
                </a:cubicBezTo>
                <a:cubicBezTo>
                  <a:pt x="810410" y="6505906"/>
                  <a:pt x="802602" y="6518766"/>
                  <a:pt x="784458" y="6518766"/>
                </a:cubicBezTo>
                <a:cubicBezTo>
                  <a:pt x="767923" y="6518766"/>
                  <a:pt x="758964" y="6505445"/>
                  <a:pt x="758736" y="6482020"/>
                </a:cubicBezTo>
                <a:cubicBezTo>
                  <a:pt x="758964" y="6460202"/>
                  <a:pt x="767462" y="6446881"/>
                  <a:pt x="784458" y="6446881"/>
                </a:cubicBezTo>
                <a:close/>
                <a:moveTo>
                  <a:pt x="1079999" y="6420927"/>
                </a:moveTo>
                <a:cubicBezTo>
                  <a:pt x="1055653" y="6420927"/>
                  <a:pt x="1031078" y="6430803"/>
                  <a:pt x="1031078" y="6456526"/>
                </a:cubicBezTo>
                <a:cubicBezTo>
                  <a:pt x="1031078" y="6480641"/>
                  <a:pt x="1051520" y="6487302"/>
                  <a:pt x="1067366" y="6491664"/>
                </a:cubicBezTo>
                <a:cubicBezTo>
                  <a:pt x="1083672" y="6496029"/>
                  <a:pt x="1102505" y="6496717"/>
                  <a:pt x="1102505" y="6507283"/>
                </a:cubicBezTo>
                <a:cubicBezTo>
                  <a:pt x="1102505" y="6515551"/>
                  <a:pt x="1096534" y="6519684"/>
                  <a:pt x="1083902" y="6519684"/>
                </a:cubicBezTo>
                <a:cubicBezTo>
                  <a:pt x="1069662" y="6519684"/>
                  <a:pt x="1063233" y="6514631"/>
                  <a:pt x="1062772" y="6503148"/>
                </a:cubicBezTo>
                <a:lnTo>
                  <a:pt x="1029931" y="6503148"/>
                </a:lnTo>
                <a:cubicBezTo>
                  <a:pt x="1030390" y="6528411"/>
                  <a:pt x="1043252" y="6544029"/>
                  <a:pt x="1082524" y="6544029"/>
                </a:cubicBezTo>
                <a:cubicBezTo>
                  <a:pt x="1115826" y="6544029"/>
                  <a:pt x="1133281" y="6531627"/>
                  <a:pt x="1133281" y="6506822"/>
                </a:cubicBezTo>
                <a:cubicBezTo>
                  <a:pt x="1133281" y="6482249"/>
                  <a:pt x="1113989" y="6476277"/>
                  <a:pt x="1094926" y="6471684"/>
                </a:cubicBezTo>
                <a:cubicBezTo>
                  <a:pt x="1075864" y="6467091"/>
                  <a:pt x="1066448" y="6465483"/>
                  <a:pt x="1066448" y="6456756"/>
                </a:cubicBezTo>
                <a:cubicBezTo>
                  <a:pt x="1066448" y="6449176"/>
                  <a:pt x="1072189" y="6445731"/>
                  <a:pt x="1082754" y="6445731"/>
                </a:cubicBezTo>
                <a:cubicBezTo>
                  <a:pt x="1093319" y="6445731"/>
                  <a:pt x="1099749" y="6449636"/>
                  <a:pt x="1100208" y="6460201"/>
                </a:cubicBezTo>
                <a:lnTo>
                  <a:pt x="1132820" y="6460201"/>
                </a:lnTo>
                <a:cubicBezTo>
                  <a:pt x="1132362" y="6441138"/>
                  <a:pt x="1124552" y="6420927"/>
                  <a:pt x="1079999" y="6420927"/>
                </a:cubicBezTo>
                <a:close/>
                <a:moveTo>
                  <a:pt x="1830972" y="6420471"/>
                </a:moveTo>
                <a:cubicBezTo>
                  <a:pt x="1813746" y="6420471"/>
                  <a:pt x="1799967" y="6428280"/>
                  <a:pt x="1792844" y="6438615"/>
                </a:cubicBezTo>
                <a:lnTo>
                  <a:pt x="1792844" y="6423227"/>
                </a:lnTo>
                <a:lnTo>
                  <a:pt x="1761840" y="6423227"/>
                </a:lnTo>
                <a:lnTo>
                  <a:pt x="1761840" y="6541276"/>
                </a:lnTo>
                <a:lnTo>
                  <a:pt x="1796061" y="6541276"/>
                </a:lnTo>
                <a:lnTo>
                  <a:pt x="1796061" y="6475591"/>
                </a:lnTo>
                <a:cubicBezTo>
                  <a:pt x="1796061" y="6461582"/>
                  <a:pt x="1799967" y="6449410"/>
                  <a:pt x="1818103" y="6449410"/>
                </a:cubicBezTo>
                <a:cubicBezTo>
                  <a:pt x="1835558" y="6449410"/>
                  <a:pt x="1838776" y="6461123"/>
                  <a:pt x="1838776" y="6477198"/>
                </a:cubicBezTo>
                <a:lnTo>
                  <a:pt x="1838776" y="6541276"/>
                </a:lnTo>
                <a:lnTo>
                  <a:pt x="1872996" y="6541276"/>
                </a:lnTo>
                <a:lnTo>
                  <a:pt x="1872996" y="6464338"/>
                </a:lnTo>
                <a:cubicBezTo>
                  <a:pt x="1872996" y="6437007"/>
                  <a:pt x="1859447" y="6420471"/>
                  <a:pt x="1830972" y="6420471"/>
                </a:cubicBezTo>
                <a:close/>
                <a:moveTo>
                  <a:pt x="1693082" y="6420471"/>
                </a:moveTo>
                <a:cubicBezTo>
                  <a:pt x="1661149" y="6420471"/>
                  <a:pt x="1631524" y="6438156"/>
                  <a:pt x="1631524" y="6482251"/>
                </a:cubicBezTo>
                <a:cubicBezTo>
                  <a:pt x="1631524" y="6520606"/>
                  <a:pt x="1656793" y="6544032"/>
                  <a:pt x="1691703" y="6544032"/>
                </a:cubicBezTo>
                <a:cubicBezTo>
                  <a:pt x="1723166" y="6544032"/>
                  <a:pt x="1744518" y="6530711"/>
                  <a:pt x="1749345" y="6503840"/>
                </a:cubicBezTo>
                <a:lnTo>
                  <a:pt x="1716043" y="6503840"/>
                </a:lnTo>
                <a:cubicBezTo>
                  <a:pt x="1714893" y="6510960"/>
                  <a:pt x="1709618" y="6518769"/>
                  <a:pt x="1694452" y="6518769"/>
                </a:cubicBezTo>
                <a:cubicBezTo>
                  <a:pt x="1676086" y="6518769"/>
                  <a:pt x="1668273" y="6510501"/>
                  <a:pt x="1666893" y="6490290"/>
                </a:cubicBezTo>
                <a:lnTo>
                  <a:pt x="1750952" y="6490290"/>
                </a:lnTo>
                <a:lnTo>
                  <a:pt x="1750954" y="6490290"/>
                </a:lnTo>
                <a:cubicBezTo>
                  <a:pt x="1753252" y="6455151"/>
                  <a:pt x="1740852" y="6420471"/>
                  <a:pt x="1693082" y="6420471"/>
                </a:cubicBezTo>
                <a:close/>
                <a:moveTo>
                  <a:pt x="1467954" y="6420471"/>
                </a:moveTo>
                <a:cubicBezTo>
                  <a:pt x="1450729" y="6420471"/>
                  <a:pt x="1436940" y="6428280"/>
                  <a:pt x="1429826" y="6438615"/>
                </a:cubicBezTo>
                <a:lnTo>
                  <a:pt x="1429826" y="6423227"/>
                </a:lnTo>
                <a:lnTo>
                  <a:pt x="1398822" y="6423227"/>
                </a:lnTo>
                <a:lnTo>
                  <a:pt x="1398822" y="6541276"/>
                </a:lnTo>
                <a:lnTo>
                  <a:pt x="1433043" y="6541276"/>
                </a:lnTo>
                <a:lnTo>
                  <a:pt x="1433043" y="6475591"/>
                </a:lnTo>
                <a:cubicBezTo>
                  <a:pt x="1433043" y="6461582"/>
                  <a:pt x="1436940" y="6449410"/>
                  <a:pt x="1455085" y="6449410"/>
                </a:cubicBezTo>
                <a:cubicBezTo>
                  <a:pt x="1472540" y="6449410"/>
                  <a:pt x="1475757" y="6461123"/>
                  <a:pt x="1475757" y="6477198"/>
                </a:cubicBezTo>
                <a:lnTo>
                  <a:pt x="1475757" y="6541276"/>
                </a:lnTo>
                <a:lnTo>
                  <a:pt x="1509979" y="6541276"/>
                </a:lnTo>
                <a:lnTo>
                  <a:pt x="1509979" y="6464338"/>
                </a:lnTo>
                <a:cubicBezTo>
                  <a:pt x="1509979" y="6437007"/>
                  <a:pt x="1496429" y="6420471"/>
                  <a:pt x="1467954" y="6420471"/>
                </a:cubicBezTo>
                <a:close/>
                <a:moveTo>
                  <a:pt x="1331251" y="6420471"/>
                </a:moveTo>
                <a:cubicBezTo>
                  <a:pt x="1299097" y="6420471"/>
                  <a:pt x="1276127" y="6434022"/>
                  <a:pt x="1275897" y="6459056"/>
                </a:cubicBezTo>
                <a:lnTo>
                  <a:pt x="1307820" y="6459056"/>
                </a:lnTo>
                <a:cubicBezTo>
                  <a:pt x="1308281" y="6448950"/>
                  <a:pt x="1315174" y="6444127"/>
                  <a:pt x="1328953" y="6444127"/>
                </a:cubicBezTo>
                <a:cubicBezTo>
                  <a:pt x="1344570" y="6444127"/>
                  <a:pt x="1349386" y="6449639"/>
                  <a:pt x="1349386" y="6457907"/>
                </a:cubicBezTo>
                <a:cubicBezTo>
                  <a:pt x="1349386" y="6468013"/>
                  <a:pt x="1334688" y="6468471"/>
                  <a:pt x="1312876" y="6472375"/>
                </a:cubicBezTo>
                <a:cubicBezTo>
                  <a:pt x="1285540" y="6477198"/>
                  <a:pt x="1271533" y="6487304"/>
                  <a:pt x="1271533" y="6510730"/>
                </a:cubicBezTo>
                <a:cubicBezTo>
                  <a:pt x="1271533" y="6530711"/>
                  <a:pt x="1287149" y="6544032"/>
                  <a:pt x="1311038" y="6544032"/>
                </a:cubicBezTo>
                <a:cubicBezTo>
                  <a:pt x="1328953" y="6544032"/>
                  <a:pt x="1347558" y="6535075"/>
                  <a:pt x="1353292" y="6525429"/>
                </a:cubicBezTo>
                <a:lnTo>
                  <a:pt x="1353292" y="6541275"/>
                </a:lnTo>
                <a:lnTo>
                  <a:pt x="1384756" y="6541275"/>
                </a:lnTo>
                <a:cubicBezTo>
                  <a:pt x="1383837" y="6537372"/>
                  <a:pt x="1383607" y="6530711"/>
                  <a:pt x="1383607" y="6525429"/>
                </a:cubicBezTo>
                <a:lnTo>
                  <a:pt x="1383607" y="6462271"/>
                </a:lnTo>
                <a:cubicBezTo>
                  <a:pt x="1383607" y="6432184"/>
                  <a:pt x="1369829" y="6420471"/>
                  <a:pt x="1331251" y="6420471"/>
                </a:cubicBezTo>
                <a:close/>
                <a:moveTo>
                  <a:pt x="916832" y="6420471"/>
                </a:moveTo>
                <a:cubicBezTo>
                  <a:pt x="884909" y="6420471"/>
                  <a:pt x="855282" y="6438156"/>
                  <a:pt x="855282" y="6482251"/>
                </a:cubicBezTo>
                <a:cubicBezTo>
                  <a:pt x="855282" y="6520606"/>
                  <a:pt x="880544" y="6544032"/>
                  <a:pt x="915454" y="6544032"/>
                </a:cubicBezTo>
                <a:cubicBezTo>
                  <a:pt x="946919" y="6544032"/>
                  <a:pt x="968278" y="6530711"/>
                  <a:pt x="973101" y="6503840"/>
                </a:cubicBezTo>
                <a:lnTo>
                  <a:pt x="939799" y="6503840"/>
                </a:lnTo>
                <a:cubicBezTo>
                  <a:pt x="938651" y="6510960"/>
                  <a:pt x="933368" y="6518769"/>
                  <a:pt x="918210" y="6518769"/>
                </a:cubicBezTo>
                <a:cubicBezTo>
                  <a:pt x="899838" y="6518769"/>
                  <a:pt x="892028" y="6510501"/>
                  <a:pt x="890650" y="6490290"/>
                </a:cubicBezTo>
                <a:lnTo>
                  <a:pt x="974709" y="6490290"/>
                </a:lnTo>
                <a:cubicBezTo>
                  <a:pt x="977005" y="6455151"/>
                  <a:pt x="964603" y="6420471"/>
                  <a:pt x="916832" y="6420471"/>
                </a:cubicBezTo>
                <a:close/>
                <a:moveTo>
                  <a:pt x="670733" y="6420471"/>
                </a:moveTo>
                <a:cubicBezTo>
                  <a:pt x="653508" y="6420471"/>
                  <a:pt x="639728" y="6428280"/>
                  <a:pt x="632607" y="6438615"/>
                </a:cubicBezTo>
                <a:lnTo>
                  <a:pt x="632607" y="6423227"/>
                </a:lnTo>
                <a:lnTo>
                  <a:pt x="601603" y="6423227"/>
                </a:lnTo>
                <a:lnTo>
                  <a:pt x="601603" y="6541276"/>
                </a:lnTo>
                <a:lnTo>
                  <a:pt x="635823" y="6541276"/>
                </a:lnTo>
                <a:lnTo>
                  <a:pt x="635823" y="6475591"/>
                </a:lnTo>
                <a:cubicBezTo>
                  <a:pt x="635823" y="6461582"/>
                  <a:pt x="639728" y="6449410"/>
                  <a:pt x="657872" y="6449410"/>
                </a:cubicBezTo>
                <a:cubicBezTo>
                  <a:pt x="675326" y="6449410"/>
                  <a:pt x="678541" y="6461123"/>
                  <a:pt x="678541" y="6477198"/>
                </a:cubicBezTo>
                <a:lnTo>
                  <a:pt x="678541" y="6541276"/>
                </a:lnTo>
                <a:lnTo>
                  <a:pt x="712761" y="6541276"/>
                </a:lnTo>
                <a:lnTo>
                  <a:pt x="712761" y="6464338"/>
                </a:lnTo>
                <a:cubicBezTo>
                  <a:pt x="712761" y="6437007"/>
                  <a:pt x="699212" y="6420471"/>
                  <a:pt x="670733" y="6420471"/>
                </a:cubicBezTo>
                <a:close/>
                <a:moveTo>
                  <a:pt x="533802" y="6420471"/>
                </a:moveTo>
                <a:cubicBezTo>
                  <a:pt x="501650" y="6420471"/>
                  <a:pt x="478683" y="6434022"/>
                  <a:pt x="478453" y="6459056"/>
                </a:cubicBezTo>
                <a:lnTo>
                  <a:pt x="510376" y="6459056"/>
                </a:lnTo>
                <a:cubicBezTo>
                  <a:pt x="510835" y="6448950"/>
                  <a:pt x="517725" y="6444127"/>
                  <a:pt x="531506" y="6444127"/>
                </a:cubicBezTo>
                <a:cubicBezTo>
                  <a:pt x="547123" y="6444127"/>
                  <a:pt x="551946" y="6449639"/>
                  <a:pt x="551946" y="6457907"/>
                </a:cubicBezTo>
                <a:cubicBezTo>
                  <a:pt x="551946" y="6468013"/>
                  <a:pt x="537247" y="6468471"/>
                  <a:pt x="515429" y="6472375"/>
                </a:cubicBezTo>
                <a:cubicBezTo>
                  <a:pt x="488098" y="6477198"/>
                  <a:pt x="474088" y="6487304"/>
                  <a:pt x="474088" y="6510730"/>
                </a:cubicBezTo>
                <a:cubicBezTo>
                  <a:pt x="474088" y="6530711"/>
                  <a:pt x="489706" y="6544032"/>
                  <a:pt x="513591" y="6544032"/>
                </a:cubicBezTo>
                <a:cubicBezTo>
                  <a:pt x="531506" y="6544032"/>
                  <a:pt x="550109" y="6535075"/>
                  <a:pt x="555851" y="6525429"/>
                </a:cubicBezTo>
                <a:lnTo>
                  <a:pt x="555851" y="6541275"/>
                </a:lnTo>
                <a:lnTo>
                  <a:pt x="587314" y="6541275"/>
                </a:lnTo>
                <a:cubicBezTo>
                  <a:pt x="586395" y="6537372"/>
                  <a:pt x="586166" y="6530711"/>
                  <a:pt x="586166" y="6525429"/>
                </a:cubicBezTo>
                <a:lnTo>
                  <a:pt x="586166" y="6462271"/>
                </a:lnTo>
                <a:cubicBezTo>
                  <a:pt x="586166" y="6432184"/>
                  <a:pt x="572386" y="6420471"/>
                  <a:pt x="533802" y="6420471"/>
                </a:cubicBezTo>
                <a:close/>
                <a:moveTo>
                  <a:pt x="1523795" y="6378670"/>
                </a:moveTo>
                <a:lnTo>
                  <a:pt x="1523795" y="6541275"/>
                </a:lnTo>
                <a:lnTo>
                  <a:pt x="1558016" y="6541275"/>
                </a:lnTo>
                <a:lnTo>
                  <a:pt x="1558016" y="6508890"/>
                </a:lnTo>
                <a:lnTo>
                  <a:pt x="1573403" y="6492355"/>
                </a:lnTo>
                <a:lnTo>
                  <a:pt x="1604637" y="6541275"/>
                </a:lnTo>
                <a:lnTo>
                  <a:pt x="1641616" y="6541275"/>
                </a:lnTo>
                <a:lnTo>
                  <a:pt x="1593846" y="6470767"/>
                </a:lnTo>
                <a:lnTo>
                  <a:pt x="1637250" y="6424145"/>
                </a:lnTo>
                <a:lnTo>
                  <a:pt x="1599361" y="6424145"/>
                </a:lnTo>
                <a:lnTo>
                  <a:pt x="1558016" y="6470996"/>
                </a:lnTo>
                <a:lnTo>
                  <a:pt x="1558016" y="6378670"/>
                </a:lnTo>
                <a:close/>
                <a:moveTo>
                  <a:pt x="1143967" y="6378670"/>
                </a:moveTo>
                <a:lnTo>
                  <a:pt x="1143967" y="6541275"/>
                </a:lnTo>
                <a:lnTo>
                  <a:pt x="1174972" y="6541275"/>
                </a:lnTo>
                <a:lnTo>
                  <a:pt x="1174972" y="6525427"/>
                </a:lnTo>
                <a:cubicBezTo>
                  <a:pt x="1183240" y="6538060"/>
                  <a:pt x="1198169" y="6544030"/>
                  <a:pt x="1213097" y="6544030"/>
                </a:cubicBezTo>
                <a:cubicBezTo>
                  <a:pt x="1244561" y="6544030"/>
                  <a:pt x="1265002" y="6520604"/>
                  <a:pt x="1265231" y="6480872"/>
                </a:cubicBezTo>
                <a:cubicBezTo>
                  <a:pt x="1265002" y="6439761"/>
                  <a:pt x="1240197" y="6420470"/>
                  <a:pt x="1213097" y="6420470"/>
                </a:cubicBezTo>
                <a:cubicBezTo>
                  <a:pt x="1200235" y="6420470"/>
                  <a:pt x="1186226" y="6423915"/>
                  <a:pt x="1178188" y="6433560"/>
                </a:cubicBezTo>
                <a:lnTo>
                  <a:pt x="1178188" y="6378670"/>
                </a:lnTo>
                <a:close/>
                <a:moveTo>
                  <a:pt x="985363" y="6378670"/>
                </a:moveTo>
                <a:lnTo>
                  <a:pt x="985363" y="6541275"/>
                </a:lnTo>
                <a:lnTo>
                  <a:pt x="1019584" y="6541275"/>
                </a:lnTo>
                <a:lnTo>
                  <a:pt x="1019584" y="6378670"/>
                </a:lnTo>
                <a:close/>
                <a:moveTo>
                  <a:pt x="810410" y="6378670"/>
                </a:moveTo>
                <a:lnTo>
                  <a:pt x="810410" y="6433560"/>
                </a:lnTo>
                <a:cubicBezTo>
                  <a:pt x="802372" y="6423914"/>
                  <a:pt x="788363" y="6420470"/>
                  <a:pt x="775501" y="6420470"/>
                </a:cubicBezTo>
                <a:cubicBezTo>
                  <a:pt x="748401" y="6420470"/>
                  <a:pt x="723596" y="6439761"/>
                  <a:pt x="723367" y="6480872"/>
                </a:cubicBezTo>
                <a:cubicBezTo>
                  <a:pt x="723596" y="6520604"/>
                  <a:pt x="743807" y="6544030"/>
                  <a:pt x="775501" y="6544030"/>
                </a:cubicBezTo>
                <a:cubicBezTo>
                  <a:pt x="790429" y="6544030"/>
                  <a:pt x="805128" y="6538060"/>
                  <a:pt x="813626" y="6525427"/>
                </a:cubicBezTo>
                <a:lnTo>
                  <a:pt x="813626" y="6541275"/>
                </a:lnTo>
                <a:lnTo>
                  <a:pt x="844631" y="6541275"/>
                </a:lnTo>
                <a:lnTo>
                  <a:pt x="844631" y="6378670"/>
                </a:lnTo>
                <a:close/>
                <a:moveTo>
                  <a:pt x="324995" y="6378670"/>
                </a:moveTo>
                <a:lnTo>
                  <a:pt x="324995" y="6541275"/>
                </a:lnTo>
                <a:lnTo>
                  <a:pt x="361283" y="6541275"/>
                </a:lnTo>
                <a:lnTo>
                  <a:pt x="361283" y="6474901"/>
                </a:lnTo>
                <a:lnTo>
                  <a:pt x="425819" y="6474901"/>
                </a:lnTo>
                <a:lnTo>
                  <a:pt x="425819" y="6541275"/>
                </a:lnTo>
                <a:lnTo>
                  <a:pt x="462107" y="6541275"/>
                </a:lnTo>
                <a:lnTo>
                  <a:pt x="462107" y="6378670"/>
                </a:lnTo>
                <a:lnTo>
                  <a:pt x="425819" y="6378670"/>
                </a:lnTo>
                <a:lnTo>
                  <a:pt x="425819" y="6444355"/>
                </a:lnTo>
                <a:lnTo>
                  <a:pt x="361283" y="6444355"/>
                </a:lnTo>
                <a:lnTo>
                  <a:pt x="361283" y="637867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tIns="360000"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77255-73B4-4907-C0F9-1B0A51576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95336-65A0-3D45-E205-6C05036D2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C9717-6A50-F207-383E-3945A4667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894E18-2049-428A-9B0A-4D365C7406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60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ho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6CA10A7-4F78-1222-72B5-81E594CDA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1116013"/>
            <a:ext cx="2764800" cy="2228850"/>
          </a:xfrm>
        </p:spPr>
        <p:txBody>
          <a:bodyPr/>
          <a:lstStyle>
            <a:lvl1pPr>
              <a:defRPr sz="2000" spc="-30" baseline="0">
                <a:solidFill>
                  <a:srgbClr val="67645F"/>
                </a:solidFill>
              </a:defRPr>
            </a:lvl1pPr>
          </a:lstStyle>
          <a:p>
            <a:r>
              <a:rPr lang="en-US"/>
              <a:t>Click to add title</a:t>
            </a:r>
            <a:br>
              <a:rPr lang="en-US"/>
            </a:b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098C2-C06F-5223-D457-E9C05E58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DC448-0CB3-40FB-7041-BE9BD5DE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7E731-E98A-5D0A-84C6-6B5EB4B5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4E18-2049-428A-9B0A-4D365C7406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6657AE-DBEF-AC15-E6D4-FA982CC893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8025" y="1083675"/>
            <a:ext cx="7648575" cy="46583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53025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o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6CA10A7-4F78-1222-72B5-81E594CDA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1116013"/>
            <a:ext cx="2764800" cy="2205037"/>
          </a:xfrm>
        </p:spPr>
        <p:txBody>
          <a:bodyPr/>
          <a:lstStyle>
            <a:lvl1pPr>
              <a:defRPr sz="2000" spc="-30" baseline="0">
                <a:solidFill>
                  <a:srgbClr val="67645F"/>
                </a:solidFill>
              </a:defRPr>
            </a:lvl1pPr>
          </a:lstStyle>
          <a:p>
            <a:r>
              <a:rPr lang="en-US"/>
              <a:t>Click to add title</a:t>
            </a:r>
            <a:br>
              <a:rPr lang="en-US"/>
            </a:b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098C2-C06F-5223-D457-E9C05E58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DC448-0CB3-40FB-7041-BE9BD5DE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7E731-E98A-5D0A-84C6-6B5EB4B5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4E18-2049-428A-9B0A-4D365C7406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41DDE710-4FCB-1661-DD41-B1E7D2C0F2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8025" y="1083675"/>
            <a:ext cx="7648575" cy="4658313"/>
          </a:xfrm>
        </p:spPr>
        <p:txBody>
          <a:bodyPr tIns="36000" numCol="2" spcCol="165600"/>
          <a:lstStyle>
            <a:lvl1pPr marL="0" indent="0">
              <a:spcBef>
                <a:spcPts val="300"/>
              </a:spcBef>
              <a:buNone/>
              <a:defRPr sz="900"/>
            </a:lvl1pPr>
            <a:lvl2pPr marL="144000" indent="0">
              <a:spcBef>
                <a:spcPts val="300"/>
              </a:spcBef>
              <a:buNone/>
              <a:defRPr sz="900"/>
            </a:lvl2pPr>
            <a:lvl3pPr marL="288000" indent="0">
              <a:spcBef>
                <a:spcPts val="300"/>
              </a:spcBef>
              <a:buNone/>
              <a:defRPr sz="900"/>
            </a:lvl3pPr>
            <a:lvl4pPr marL="432000" indent="0">
              <a:spcBef>
                <a:spcPts val="300"/>
              </a:spcBef>
              <a:buNone/>
              <a:defRPr sz="900"/>
            </a:lvl4pPr>
            <a:lvl5pPr marL="576000" indent="0">
              <a:spcBef>
                <a:spcPts val="300"/>
              </a:spcBef>
              <a:buNone/>
              <a:defRPr sz="9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43820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6CA10A7-4F78-1222-72B5-81E594CDA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1116011"/>
            <a:ext cx="2764800" cy="2228851"/>
          </a:xfrm>
        </p:spPr>
        <p:txBody>
          <a:bodyPr/>
          <a:lstStyle>
            <a:lvl1pPr>
              <a:defRPr sz="2000" spc="-3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3" name="Subheading 1">
            <a:extLst>
              <a:ext uri="{FF2B5EF4-FFF2-40B4-BE49-F238E27FC236}">
                <a16:creationId xmlns:a16="http://schemas.microsoft.com/office/drawing/2014/main" id="{6FFAC3D7-E0CE-5708-008D-64C40067B2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47199" y="1092584"/>
            <a:ext cx="1789200" cy="340994"/>
          </a:xfrm>
        </p:spPr>
        <p:txBody>
          <a:bodyPr anchor="t" anchorCtr="0"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100" b="1" baseline="0">
                <a:solidFill>
                  <a:srgbClr val="002D4D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Name Surname on two rows of text</a:t>
            </a:r>
            <a:endParaRPr lang="en-US" dirty="0"/>
          </a:p>
        </p:txBody>
      </p:sp>
      <p:sp>
        <p:nvSpPr>
          <p:cNvPr id="14" name="Subheading 2">
            <a:extLst>
              <a:ext uri="{FF2B5EF4-FFF2-40B4-BE49-F238E27FC236}">
                <a16:creationId xmlns:a16="http://schemas.microsoft.com/office/drawing/2014/main" id="{964FDA48-3F40-1C02-0EE1-07A59CB4DB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47200" y="1446869"/>
            <a:ext cx="1789200" cy="342000"/>
          </a:xfrm>
        </p:spPr>
        <p:txBody>
          <a:bodyPr anchor="t" anchorCtr="0"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100" b="1">
                <a:solidFill>
                  <a:schemeClr val="bg2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Title</a:t>
            </a:r>
            <a:endParaRPr lang="en-US" dirty="0"/>
          </a:p>
        </p:txBody>
      </p:sp>
      <p:sp>
        <p:nvSpPr>
          <p:cNvPr id="15" name="Subheading 3">
            <a:extLst>
              <a:ext uri="{FF2B5EF4-FFF2-40B4-BE49-F238E27FC236}">
                <a16:creationId xmlns:a16="http://schemas.microsoft.com/office/drawing/2014/main" id="{13C388CE-C66A-3635-FECB-9B0C2CA439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7200" y="1914337"/>
            <a:ext cx="1789200" cy="631825"/>
          </a:xfrm>
        </p:spPr>
        <p:txBody>
          <a:bodyPr anchor="t" anchorCtr="0"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  <a:latin typeface="+mn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Contact information</a:t>
            </a:r>
            <a:endParaRPr lang="en-US" dirty="0"/>
          </a:p>
        </p:txBody>
      </p:sp>
      <p:sp>
        <p:nvSpPr>
          <p:cNvPr id="25" name="Subheading 1">
            <a:extLst>
              <a:ext uri="{FF2B5EF4-FFF2-40B4-BE49-F238E27FC236}">
                <a16:creationId xmlns:a16="http://schemas.microsoft.com/office/drawing/2014/main" id="{26E29AE4-E577-E9A6-AC9C-76A9DCC673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32763" y="1097844"/>
            <a:ext cx="1787525" cy="342000"/>
          </a:xfrm>
        </p:spPr>
        <p:txBody>
          <a:bodyPr anchor="t" anchorCtr="0"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100" b="1">
                <a:solidFill>
                  <a:srgbClr val="002D4D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Name Surname on two rows of text</a:t>
            </a:r>
            <a:endParaRPr lang="en-US" dirty="0"/>
          </a:p>
        </p:txBody>
      </p:sp>
      <p:sp>
        <p:nvSpPr>
          <p:cNvPr id="26" name="Subheading 2">
            <a:extLst>
              <a:ext uri="{FF2B5EF4-FFF2-40B4-BE49-F238E27FC236}">
                <a16:creationId xmlns:a16="http://schemas.microsoft.com/office/drawing/2014/main" id="{8649E5CD-5820-5A3E-CD8E-DD8F6217BD8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132400" y="1452129"/>
            <a:ext cx="1789200" cy="342000"/>
          </a:xfrm>
        </p:spPr>
        <p:txBody>
          <a:bodyPr anchor="t" anchorCtr="0"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100" b="1">
                <a:solidFill>
                  <a:schemeClr val="bg2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Title</a:t>
            </a:r>
            <a:endParaRPr lang="en-US" dirty="0"/>
          </a:p>
        </p:txBody>
      </p:sp>
      <p:sp>
        <p:nvSpPr>
          <p:cNvPr id="27" name="Subheading 3">
            <a:extLst>
              <a:ext uri="{FF2B5EF4-FFF2-40B4-BE49-F238E27FC236}">
                <a16:creationId xmlns:a16="http://schemas.microsoft.com/office/drawing/2014/main" id="{E42C83F6-B714-DE1E-BFA0-C8CDF93786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32400" y="1919597"/>
            <a:ext cx="1789200" cy="633600"/>
          </a:xfrm>
        </p:spPr>
        <p:txBody>
          <a:bodyPr anchor="t" anchorCtr="0"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  <a:latin typeface="+mn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Contact information</a:t>
            </a:r>
            <a:endParaRPr lang="en-US" dirty="0"/>
          </a:p>
        </p:txBody>
      </p:sp>
      <p:sp>
        <p:nvSpPr>
          <p:cNvPr id="28" name="Subheading 1">
            <a:extLst>
              <a:ext uri="{FF2B5EF4-FFF2-40B4-BE49-F238E27FC236}">
                <a16:creationId xmlns:a16="http://schemas.microsoft.com/office/drawing/2014/main" id="{28D6353B-143F-79A0-4BA7-BF6C89E6A3A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247200" y="3491023"/>
            <a:ext cx="1789200" cy="342000"/>
          </a:xfrm>
        </p:spPr>
        <p:txBody>
          <a:bodyPr anchor="t" anchorCtr="0"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100" b="1">
                <a:solidFill>
                  <a:srgbClr val="002D4D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Name Surname on two rows of text</a:t>
            </a:r>
            <a:endParaRPr lang="en-US" dirty="0"/>
          </a:p>
        </p:txBody>
      </p:sp>
      <p:sp>
        <p:nvSpPr>
          <p:cNvPr id="29" name="Subheading 2">
            <a:extLst>
              <a:ext uri="{FF2B5EF4-FFF2-40B4-BE49-F238E27FC236}">
                <a16:creationId xmlns:a16="http://schemas.microsoft.com/office/drawing/2014/main" id="{D7D92A1A-6628-37D7-CE71-E768C1356D4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247200" y="3845308"/>
            <a:ext cx="1789200" cy="342000"/>
          </a:xfrm>
        </p:spPr>
        <p:txBody>
          <a:bodyPr anchor="t" anchorCtr="0"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100" b="1">
                <a:solidFill>
                  <a:schemeClr val="bg2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Title</a:t>
            </a:r>
            <a:endParaRPr lang="en-US" dirty="0"/>
          </a:p>
        </p:txBody>
      </p:sp>
      <p:sp>
        <p:nvSpPr>
          <p:cNvPr id="30" name="Subheading 3">
            <a:extLst>
              <a:ext uri="{FF2B5EF4-FFF2-40B4-BE49-F238E27FC236}">
                <a16:creationId xmlns:a16="http://schemas.microsoft.com/office/drawing/2014/main" id="{25835CCC-DB78-6267-90BD-3FB075B3040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247200" y="4312776"/>
            <a:ext cx="1789200" cy="633600"/>
          </a:xfrm>
        </p:spPr>
        <p:txBody>
          <a:bodyPr anchor="t" anchorCtr="0"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  <a:latin typeface="+mn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Contact information</a:t>
            </a:r>
            <a:endParaRPr lang="en-US" dirty="0"/>
          </a:p>
        </p:txBody>
      </p:sp>
      <p:sp>
        <p:nvSpPr>
          <p:cNvPr id="31" name="Subheading 1">
            <a:extLst>
              <a:ext uri="{FF2B5EF4-FFF2-40B4-BE49-F238E27FC236}">
                <a16:creationId xmlns:a16="http://schemas.microsoft.com/office/drawing/2014/main" id="{AEF23605-E10C-E2A3-34A2-38AA9D565C2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32400" y="3487326"/>
            <a:ext cx="1789200" cy="342000"/>
          </a:xfrm>
        </p:spPr>
        <p:txBody>
          <a:bodyPr anchor="t" anchorCtr="0"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100" b="1">
                <a:solidFill>
                  <a:srgbClr val="002D4D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Name Surname on two rows of text</a:t>
            </a:r>
            <a:endParaRPr lang="en-US" dirty="0"/>
          </a:p>
        </p:txBody>
      </p:sp>
      <p:sp>
        <p:nvSpPr>
          <p:cNvPr id="32" name="Subheading 2">
            <a:extLst>
              <a:ext uri="{FF2B5EF4-FFF2-40B4-BE49-F238E27FC236}">
                <a16:creationId xmlns:a16="http://schemas.microsoft.com/office/drawing/2014/main" id="{AA6D7AEB-912F-59FB-027F-6CDDE9F1D64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132400" y="3840392"/>
            <a:ext cx="1789200" cy="342000"/>
          </a:xfrm>
        </p:spPr>
        <p:txBody>
          <a:bodyPr anchor="t" anchorCtr="0"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100" b="1">
                <a:solidFill>
                  <a:schemeClr val="bg2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Title</a:t>
            </a:r>
            <a:endParaRPr lang="en-US" dirty="0"/>
          </a:p>
        </p:txBody>
      </p:sp>
      <p:sp>
        <p:nvSpPr>
          <p:cNvPr id="33" name="Subheading 3">
            <a:extLst>
              <a:ext uri="{FF2B5EF4-FFF2-40B4-BE49-F238E27FC236}">
                <a16:creationId xmlns:a16="http://schemas.microsoft.com/office/drawing/2014/main" id="{A4D2A6DB-62CF-990C-CEC8-BD20E0F9D80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32400" y="4314712"/>
            <a:ext cx="1789200" cy="626400"/>
          </a:xfrm>
        </p:spPr>
        <p:txBody>
          <a:bodyPr anchor="t" anchorCtr="0"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  <a:latin typeface="+mn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Contact information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098C2-C06F-5223-D457-E9C05E58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DC448-0CB3-40FB-7041-BE9BD5DE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7E731-E98A-5D0A-84C6-6B5EB4B5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4E18-2049-428A-9B0A-4D365C7406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B3B863CB-61A9-DED8-B213-E2A3F468DFD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202237" y="1114249"/>
            <a:ext cx="1787525" cy="2230613"/>
          </a:xfrm>
          <a:prstGeom prst="roundRect">
            <a:avLst>
              <a:gd name="adj" fmla="val 4046"/>
            </a:avLst>
          </a:prstGeom>
          <a:noFill/>
        </p:spPr>
        <p:txBody>
          <a:bodyPr anchor="ctr" anchorCtr="0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to add picture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1B8D0A25-F16B-FEBB-0475-218510F1C51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085388" y="1116012"/>
            <a:ext cx="1789112" cy="2232000"/>
          </a:xfrm>
          <a:prstGeom prst="roundRect">
            <a:avLst>
              <a:gd name="adj" fmla="val 4046"/>
            </a:avLst>
          </a:prstGeom>
          <a:noFill/>
        </p:spPr>
        <p:txBody>
          <a:bodyPr anchor="ctr" anchorCtr="0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to add picture</a:t>
            </a:r>
            <a:endParaRPr lang="en-US" dirty="0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4334C406-522F-1C94-6EE3-97901296C7F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02225" y="3516170"/>
            <a:ext cx="1789200" cy="2232000"/>
          </a:xfrm>
          <a:prstGeom prst="roundRect">
            <a:avLst>
              <a:gd name="adj" fmla="val 4046"/>
            </a:avLst>
          </a:prstGeom>
          <a:noFill/>
        </p:spPr>
        <p:txBody>
          <a:bodyPr anchor="ctr" anchorCtr="0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to add picture</a:t>
            </a:r>
            <a:endParaRPr lang="en-US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87444319-5D2F-C63A-C7A8-8762EC4CBFB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085300" y="3516170"/>
            <a:ext cx="1789200" cy="2232000"/>
          </a:xfrm>
          <a:prstGeom prst="roundRect">
            <a:avLst>
              <a:gd name="adj" fmla="val 4046"/>
            </a:avLst>
          </a:prstGeom>
          <a:noFill/>
        </p:spPr>
        <p:txBody>
          <a:bodyPr anchor="ctr" anchorCtr="0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82593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x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6CA10A7-4F78-1222-72B5-81E594CDA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1116011"/>
            <a:ext cx="2764800" cy="2228851"/>
          </a:xfrm>
        </p:spPr>
        <p:txBody>
          <a:bodyPr/>
          <a:lstStyle>
            <a:lvl1pPr>
              <a:defRPr sz="2000" spc="-3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3" name="Subheading 1">
            <a:extLst>
              <a:ext uri="{FF2B5EF4-FFF2-40B4-BE49-F238E27FC236}">
                <a16:creationId xmlns:a16="http://schemas.microsoft.com/office/drawing/2014/main" id="{6FFAC3D7-E0CE-5708-008D-64C40067B2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47200" y="1092584"/>
            <a:ext cx="1540800" cy="340994"/>
          </a:xfrm>
        </p:spPr>
        <p:txBody>
          <a:bodyPr anchor="t" anchorCtr="0"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100" b="1" baseline="0">
                <a:solidFill>
                  <a:srgbClr val="002D4D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Name Surname on two rows of text</a:t>
            </a:r>
            <a:endParaRPr lang="en-US" dirty="0"/>
          </a:p>
        </p:txBody>
      </p:sp>
      <p:sp>
        <p:nvSpPr>
          <p:cNvPr id="14" name="Subheading 2">
            <a:extLst>
              <a:ext uri="{FF2B5EF4-FFF2-40B4-BE49-F238E27FC236}">
                <a16:creationId xmlns:a16="http://schemas.microsoft.com/office/drawing/2014/main" id="{964FDA48-3F40-1C02-0EE1-07A59CB4DB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47200" y="1446869"/>
            <a:ext cx="1540800" cy="342000"/>
          </a:xfrm>
        </p:spPr>
        <p:txBody>
          <a:bodyPr anchor="t" anchorCtr="0"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100" b="1">
                <a:solidFill>
                  <a:schemeClr val="bg2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Title</a:t>
            </a:r>
            <a:endParaRPr lang="en-US" dirty="0"/>
          </a:p>
        </p:txBody>
      </p:sp>
      <p:sp>
        <p:nvSpPr>
          <p:cNvPr id="15" name="Subheading 3">
            <a:extLst>
              <a:ext uri="{FF2B5EF4-FFF2-40B4-BE49-F238E27FC236}">
                <a16:creationId xmlns:a16="http://schemas.microsoft.com/office/drawing/2014/main" id="{13C388CE-C66A-3635-FECB-9B0C2CA439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7200" y="1914337"/>
            <a:ext cx="1540800" cy="631825"/>
          </a:xfrm>
        </p:spPr>
        <p:txBody>
          <a:bodyPr anchor="t" anchorCtr="0"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  <a:latin typeface="+mn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Contact information</a:t>
            </a:r>
            <a:endParaRPr lang="en-US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A6E3DCE6-DADF-8328-C990-8864083AD2E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52416" y="1116012"/>
            <a:ext cx="1159972" cy="1432800"/>
          </a:xfrm>
          <a:prstGeom prst="roundRect">
            <a:avLst>
              <a:gd name="adj" fmla="val 4106"/>
            </a:avLst>
          </a:prstGeom>
          <a:noFill/>
        </p:spPr>
        <p:txBody>
          <a:bodyPr anchor="ctr" anchorCtr="0"/>
          <a:lstStyle>
            <a:lvl1pPr marL="0" indent="0" algn="ctr">
              <a:lnSpc>
                <a:spcPct val="105000"/>
              </a:lnSpc>
              <a:buNone/>
              <a:defRPr sz="1100"/>
            </a:lvl1pPr>
          </a:lstStyle>
          <a:p>
            <a:r>
              <a:rPr lang="en-US"/>
              <a:t>Click to add picture</a:t>
            </a:r>
            <a:endParaRPr lang="en-US" dirty="0"/>
          </a:p>
        </p:txBody>
      </p:sp>
      <p:sp>
        <p:nvSpPr>
          <p:cNvPr id="25" name="Subheading 1">
            <a:extLst>
              <a:ext uri="{FF2B5EF4-FFF2-40B4-BE49-F238E27FC236}">
                <a16:creationId xmlns:a16="http://schemas.microsoft.com/office/drawing/2014/main" id="{26E29AE4-E577-E9A6-AC9C-76A9DCC673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86444" y="1092584"/>
            <a:ext cx="1540800" cy="342000"/>
          </a:xfrm>
        </p:spPr>
        <p:txBody>
          <a:bodyPr anchor="t" anchorCtr="0"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100" b="1">
                <a:solidFill>
                  <a:srgbClr val="002D4D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Name Surname on two rows of text</a:t>
            </a:r>
            <a:endParaRPr lang="en-US" dirty="0"/>
          </a:p>
        </p:txBody>
      </p:sp>
      <p:sp>
        <p:nvSpPr>
          <p:cNvPr id="26" name="Subheading 2">
            <a:extLst>
              <a:ext uri="{FF2B5EF4-FFF2-40B4-BE49-F238E27FC236}">
                <a16:creationId xmlns:a16="http://schemas.microsoft.com/office/drawing/2014/main" id="{8649E5CD-5820-5A3E-CD8E-DD8F6217BD8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86444" y="1446869"/>
            <a:ext cx="1540800" cy="342000"/>
          </a:xfrm>
        </p:spPr>
        <p:txBody>
          <a:bodyPr anchor="t" anchorCtr="0"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100" b="1">
                <a:solidFill>
                  <a:schemeClr val="bg2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Title</a:t>
            </a:r>
            <a:endParaRPr lang="en-US" dirty="0"/>
          </a:p>
        </p:txBody>
      </p:sp>
      <p:sp>
        <p:nvSpPr>
          <p:cNvPr id="27" name="Subheading 3">
            <a:extLst>
              <a:ext uri="{FF2B5EF4-FFF2-40B4-BE49-F238E27FC236}">
                <a16:creationId xmlns:a16="http://schemas.microsoft.com/office/drawing/2014/main" id="{E42C83F6-B714-DE1E-BFA0-C8CDF93786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44" y="1914337"/>
            <a:ext cx="1540800" cy="633600"/>
          </a:xfrm>
        </p:spPr>
        <p:txBody>
          <a:bodyPr anchor="t" anchorCtr="0"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  <a:latin typeface="+mn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Contact information</a:t>
            </a:r>
            <a:endParaRPr lang="en-US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EF5EDEC-4E14-077F-CE59-F79A432110D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789118" y="1116012"/>
            <a:ext cx="1159972" cy="1432800"/>
          </a:xfrm>
          <a:prstGeom prst="roundRect">
            <a:avLst>
              <a:gd name="adj" fmla="val 4106"/>
            </a:avLst>
          </a:prstGeom>
          <a:noFill/>
        </p:spPr>
        <p:txBody>
          <a:bodyPr anchor="ctr" anchorCtr="0"/>
          <a:lstStyle>
            <a:lvl1pPr marL="0" indent="0" algn="ctr">
              <a:lnSpc>
                <a:spcPct val="105000"/>
              </a:lnSpc>
              <a:buNone/>
              <a:defRPr sz="1100"/>
            </a:lvl1pPr>
          </a:lstStyle>
          <a:p>
            <a:r>
              <a:rPr lang="en-US"/>
              <a:t>Click to add picture</a:t>
            </a:r>
            <a:endParaRPr lang="en-US" dirty="0"/>
          </a:p>
        </p:txBody>
      </p:sp>
      <p:sp>
        <p:nvSpPr>
          <p:cNvPr id="28" name="Subheading 1">
            <a:extLst>
              <a:ext uri="{FF2B5EF4-FFF2-40B4-BE49-F238E27FC236}">
                <a16:creationId xmlns:a16="http://schemas.microsoft.com/office/drawing/2014/main" id="{28D6353B-143F-79A0-4BA7-BF6C89E6A3A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11600" y="1092584"/>
            <a:ext cx="1540800" cy="342000"/>
          </a:xfrm>
        </p:spPr>
        <p:txBody>
          <a:bodyPr anchor="t" anchorCtr="0"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100" b="1">
                <a:solidFill>
                  <a:srgbClr val="002D4D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Name Surname on two rows of text</a:t>
            </a:r>
            <a:endParaRPr lang="en-US" dirty="0"/>
          </a:p>
        </p:txBody>
      </p:sp>
      <p:sp>
        <p:nvSpPr>
          <p:cNvPr id="29" name="Subheading 2">
            <a:extLst>
              <a:ext uri="{FF2B5EF4-FFF2-40B4-BE49-F238E27FC236}">
                <a16:creationId xmlns:a16="http://schemas.microsoft.com/office/drawing/2014/main" id="{D7D92A1A-6628-37D7-CE71-E768C1356D4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11600" y="1446869"/>
            <a:ext cx="1540800" cy="342000"/>
          </a:xfrm>
        </p:spPr>
        <p:txBody>
          <a:bodyPr anchor="t" anchorCtr="0"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100" b="1">
                <a:solidFill>
                  <a:schemeClr val="bg2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Title</a:t>
            </a:r>
            <a:endParaRPr lang="en-US" dirty="0"/>
          </a:p>
        </p:txBody>
      </p:sp>
      <p:sp>
        <p:nvSpPr>
          <p:cNvPr id="30" name="Subheading 3">
            <a:extLst>
              <a:ext uri="{FF2B5EF4-FFF2-40B4-BE49-F238E27FC236}">
                <a16:creationId xmlns:a16="http://schemas.microsoft.com/office/drawing/2014/main" id="{25835CCC-DB78-6267-90BD-3FB075B3040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11600" y="1914337"/>
            <a:ext cx="1540800" cy="633600"/>
          </a:xfrm>
        </p:spPr>
        <p:txBody>
          <a:bodyPr anchor="t" anchorCtr="0"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  <a:latin typeface="+mn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Contact information</a:t>
            </a:r>
            <a:endParaRPr lang="en-US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94617495-FE8D-90B5-D8AD-D05B7F24857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0714528" y="1116012"/>
            <a:ext cx="1159972" cy="1432800"/>
          </a:xfrm>
          <a:prstGeom prst="roundRect">
            <a:avLst>
              <a:gd name="adj" fmla="val 4106"/>
            </a:avLst>
          </a:prstGeom>
          <a:noFill/>
        </p:spPr>
        <p:txBody>
          <a:bodyPr anchor="ctr" anchorCtr="0"/>
          <a:lstStyle>
            <a:lvl1pPr marL="0" indent="0" algn="ctr">
              <a:lnSpc>
                <a:spcPct val="105000"/>
              </a:lnSpc>
              <a:buNone/>
              <a:defRPr sz="1100"/>
            </a:lvl1pPr>
          </a:lstStyle>
          <a:p>
            <a:r>
              <a:rPr lang="en-US"/>
              <a:t>Click to add picture</a:t>
            </a:r>
            <a:endParaRPr lang="en-US" dirty="0"/>
          </a:p>
        </p:txBody>
      </p:sp>
      <p:sp>
        <p:nvSpPr>
          <p:cNvPr id="31" name="Subheading 1">
            <a:extLst>
              <a:ext uri="{FF2B5EF4-FFF2-40B4-BE49-F238E27FC236}">
                <a16:creationId xmlns:a16="http://schemas.microsoft.com/office/drawing/2014/main" id="{AEF23605-E10C-E2A3-34A2-38AA9D565C2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247200" y="2691147"/>
            <a:ext cx="1540800" cy="342000"/>
          </a:xfrm>
        </p:spPr>
        <p:txBody>
          <a:bodyPr anchor="t" anchorCtr="0"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100" b="1">
                <a:solidFill>
                  <a:srgbClr val="002D4D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Name Surname on two rows of text</a:t>
            </a:r>
            <a:endParaRPr lang="en-US" dirty="0"/>
          </a:p>
        </p:txBody>
      </p:sp>
      <p:sp>
        <p:nvSpPr>
          <p:cNvPr id="32" name="Subheading 2">
            <a:extLst>
              <a:ext uri="{FF2B5EF4-FFF2-40B4-BE49-F238E27FC236}">
                <a16:creationId xmlns:a16="http://schemas.microsoft.com/office/drawing/2014/main" id="{AA6D7AEB-912F-59FB-027F-6CDDE9F1D64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247200" y="3044213"/>
            <a:ext cx="1540800" cy="342000"/>
          </a:xfrm>
        </p:spPr>
        <p:txBody>
          <a:bodyPr anchor="t" anchorCtr="0"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100" b="1">
                <a:solidFill>
                  <a:schemeClr val="bg2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Title</a:t>
            </a:r>
            <a:endParaRPr lang="en-US" dirty="0"/>
          </a:p>
        </p:txBody>
      </p:sp>
      <p:sp>
        <p:nvSpPr>
          <p:cNvPr id="33" name="Subheading 3">
            <a:extLst>
              <a:ext uri="{FF2B5EF4-FFF2-40B4-BE49-F238E27FC236}">
                <a16:creationId xmlns:a16="http://schemas.microsoft.com/office/drawing/2014/main" id="{A4D2A6DB-62CF-990C-CEC8-BD20E0F9D80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247200" y="3518533"/>
            <a:ext cx="1540800" cy="626400"/>
          </a:xfrm>
        </p:spPr>
        <p:txBody>
          <a:bodyPr anchor="t" anchorCtr="0"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  <a:latin typeface="+mn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Contact information</a:t>
            </a:r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14DC4215-D303-2874-E415-F0341555334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852416" y="2717890"/>
            <a:ext cx="1159972" cy="1432800"/>
          </a:xfrm>
          <a:prstGeom prst="roundRect">
            <a:avLst>
              <a:gd name="adj" fmla="val 4106"/>
            </a:avLst>
          </a:prstGeom>
          <a:noFill/>
        </p:spPr>
        <p:txBody>
          <a:bodyPr anchor="ctr" anchorCtr="0"/>
          <a:lstStyle>
            <a:lvl1pPr marL="0" indent="0" algn="ctr">
              <a:lnSpc>
                <a:spcPct val="105000"/>
              </a:lnSpc>
              <a:buNone/>
              <a:defRPr sz="1100"/>
            </a:lvl1pPr>
          </a:lstStyle>
          <a:p>
            <a:r>
              <a:rPr lang="en-US"/>
              <a:t>Click to add picture</a:t>
            </a:r>
            <a:endParaRPr lang="en-US" dirty="0"/>
          </a:p>
        </p:txBody>
      </p:sp>
      <p:sp>
        <p:nvSpPr>
          <p:cNvPr id="34" name="Subheading 1">
            <a:extLst>
              <a:ext uri="{FF2B5EF4-FFF2-40B4-BE49-F238E27FC236}">
                <a16:creationId xmlns:a16="http://schemas.microsoft.com/office/drawing/2014/main" id="{C646E0C6-6078-4779-70F0-8BD74297443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88400" y="2691147"/>
            <a:ext cx="1540800" cy="342000"/>
          </a:xfrm>
        </p:spPr>
        <p:txBody>
          <a:bodyPr anchor="t" anchorCtr="0"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100" b="1">
                <a:solidFill>
                  <a:srgbClr val="002D4D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Name Surname on two rows of text</a:t>
            </a:r>
            <a:endParaRPr lang="en-US" dirty="0"/>
          </a:p>
        </p:txBody>
      </p:sp>
      <p:sp>
        <p:nvSpPr>
          <p:cNvPr id="35" name="Subheading 2">
            <a:extLst>
              <a:ext uri="{FF2B5EF4-FFF2-40B4-BE49-F238E27FC236}">
                <a16:creationId xmlns:a16="http://schemas.microsoft.com/office/drawing/2014/main" id="{63127AE8-3BE4-CBCB-E7C6-DA21F61052F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88400" y="3044213"/>
            <a:ext cx="1540800" cy="342000"/>
          </a:xfrm>
        </p:spPr>
        <p:txBody>
          <a:bodyPr anchor="t" anchorCtr="0"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100" b="1">
                <a:solidFill>
                  <a:schemeClr val="bg2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Title</a:t>
            </a:r>
            <a:endParaRPr lang="en-US" dirty="0"/>
          </a:p>
        </p:txBody>
      </p:sp>
      <p:sp>
        <p:nvSpPr>
          <p:cNvPr id="36" name="Subheading 3">
            <a:extLst>
              <a:ext uri="{FF2B5EF4-FFF2-40B4-BE49-F238E27FC236}">
                <a16:creationId xmlns:a16="http://schemas.microsoft.com/office/drawing/2014/main" id="{B082B419-EC94-03D0-3F89-F9AF645C128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88400" y="3518533"/>
            <a:ext cx="1540800" cy="626400"/>
          </a:xfrm>
        </p:spPr>
        <p:txBody>
          <a:bodyPr anchor="t" anchorCtr="0"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  <a:latin typeface="+mn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Contact information</a:t>
            </a:r>
            <a:endParaRPr lang="en-US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C4116F0B-F400-7A94-095F-CAFA83E9963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790353" y="2716401"/>
            <a:ext cx="1159972" cy="1432800"/>
          </a:xfrm>
          <a:prstGeom prst="roundRect">
            <a:avLst>
              <a:gd name="adj" fmla="val 4106"/>
            </a:avLst>
          </a:prstGeom>
          <a:noFill/>
        </p:spPr>
        <p:txBody>
          <a:bodyPr anchor="ctr" anchorCtr="0"/>
          <a:lstStyle>
            <a:lvl1pPr marL="0" indent="0" algn="ctr">
              <a:lnSpc>
                <a:spcPct val="105000"/>
              </a:lnSpc>
              <a:buNone/>
              <a:defRPr sz="1100"/>
            </a:lvl1pPr>
          </a:lstStyle>
          <a:p>
            <a:r>
              <a:rPr lang="en-US"/>
              <a:t>Click to add picture</a:t>
            </a:r>
            <a:endParaRPr lang="en-US" dirty="0"/>
          </a:p>
        </p:txBody>
      </p:sp>
      <p:sp>
        <p:nvSpPr>
          <p:cNvPr id="37" name="Subheading 1">
            <a:extLst>
              <a:ext uri="{FF2B5EF4-FFF2-40B4-BE49-F238E27FC236}">
                <a16:creationId xmlns:a16="http://schemas.microsoft.com/office/drawing/2014/main" id="{520C9151-34C2-01FB-66A9-82E144F25D2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111600" y="2691147"/>
            <a:ext cx="1540800" cy="342000"/>
          </a:xfrm>
        </p:spPr>
        <p:txBody>
          <a:bodyPr anchor="t" anchorCtr="0"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100" b="1">
                <a:solidFill>
                  <a:srgbClr val="002D4D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Name Surname on two rows of text</a:t>
            </a:r>
            <a:endParaRPr lang="en-US" dirty="0"/>
          </a:p>
        </p:txBody>
      </p:sp>
      <p:sp>
        <p:nvSpPr>
          <p:cNvPr id="38" name="Subheading 2">
            <a:extLst>
              <a:ext uri="{FF2B5EF4-FFF2-40B4-BE49-F238E27FC236}">
                <a16:creationId xmlns:a16="http://schemas.microsoft.com/office/drawing/2014/main" id="{25FE1F75-D6C5-6488-DDCE-8BCAB6DE218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11600" y="3044213"/>
            <a:ext cx="1540800" cy="342000"/>
          </a:xfrm>
        </p:spPr>
        <p:txBody>
          <a:bodyPr anchor="t" anchorCtr="0"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100" b="1">
                <a:solidFill>
                  <a:schemeClr val="bg2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Title</a:t>
            </a:r>
            <a:endParaRPr lang="en-US" dirty="0"/>
          </a:p>
        </p:txBody>
      </p:sp>
      <p:sp>
        <p:nvSpPr>
          <p:cNvPr id="39" name="Subheading 3">
            <a:extLst>
              <a:ext uri="{FF2B5EF4-FFF2-40B4-BE49-F238E27FC236}">
                <a16:creationId xmlns:a16="http://schemas.microsoft.com/office/drawing/2014/main" id="{C6D0F4E0-8BDD-6889-C0B4-3D1FFA76192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111600" y="3518533"/>
            <a:ext cx="1540800" cy="626400"/>
          </a:xfrm>
        </p:spPr>
        <p:txBody>
          <a:bodyPr anchor="t" anchorCtr="0"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  <a:latin typeface="+mn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Contact information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792D479-4114-DF61-764B-DFA53B69A05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714528" y="2716401"/>
            <a:ext cx="1159972" cy="1432800"/>
          </a:xfrm>
          <a:prstGeom prst="roundRect">
            <a:avLst>
              <a:gd name="adj" fmla="val 4106"/>
            </a:avLst>
          </a:prstGeom>
          <a:noFill/>
        </p:spPr>
        <p:txBody>
          <a:bodyPr anchor="ctr" anchorCtr="0"/>
          <a:lstStyle>
            <a:lvl1pPr marL="0" indent="0" algn="ctr">
              <a:lnSpc>
                <a:spcPct val="105000"/>
              </a:lnSpc>
              <a:buNone/>
              <a:defRPr sz="1100"/>
            </a:lvl1pPr>
          </a:lstStyle>
          <a:p>
            <a:r>
              <a:rPr lang="en-US"/>
              <a:t>Click to add picture</a:t>
            </a:r>
            <a:endParaRPr lang="en-US" dirty="0"/>
          </a:p>
        </p:txBody>
      </p:sp>
      <p:sp>
        <p:nvSpPr>
          <p:cNvPr id="40" name="Subheading 1">
            <a:extLst>
              <a:ext uri="{FF2B5EF4-FFF2-40B4-BE49-F238E27FC236}">
                <a16:creationId xmlns:a16="http://schemas.microsoft.com/office/drawing/2014/main" id="{E2207371-DC98-ACBD-B07D-C01619FF674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247200" y="4282039"/>
            <a:ext cx="1540800" cy="342000"/>
          </a:xfrm>
        </p:spPr>
        <p:txBody>
          <a:bodyPr anchor="t" anchorCtr="0"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100" b="1">
                <a:solidFill>
                  <a:srgbClr val="002D4D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Name Surname on two rows of text</a:t>
            </a:r>
            <a:endParaRPr lang="en-US" dirty="0"/>
          </a:p>
        </p:txBody>
      </p:sp>
      <p:sp>
        <p:nvSpPr>
          <p:cNvPr id="41" name="Subheading 2">
            <a:extLst>
              <a:ext uri="{FF2B5EF4-FFF2-40B4-BE49-F238E27FC236}">
                <a16:creationId xmlns:a16="http://schemas.microsoft.com/office/drawing/2014/main" id="{14F3282D-6319-2B0E-91FA-1C08580F786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247200" y="4641157"/>
            <a:ext cx="1540800" cy="342000"/>
          </a:xfrm>
        </p:spPr>
        <p:txBody>
          <a:bodyPr anchor="t" anchorCtr="0"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100" b="1">
                <a:solidFill>
                  <a:schemeClr val="bg2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Title</a:t>
            </a:r>
            <a:endParaRPr lang="en-US" dirty="0"/>
          </a:p>
        </p:txBody>
      </p:sp>
      <p:sp>
        <p:nvSpPr>
          <p:cNvPr id="42" name="Subheading 3">
            <a:extLst>
              <a:ext uri="{FF2B5EF4-FFF2-40B4-BE49-F238E27FC236}">
                <a16:creationId xmlns:a16="http://schemas.microsoft.com/office/drawing/2014/main" id="{C2D68E06-B8E8-EBD4-70D0-5B262D2C65C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247200" y="5108575"/>
            <a:ext cx="1540800" cy="634443"/>
          </a:xfrm>
        </p:spPr>
        <p:txBody>
          <a:bodyPr anchor="t" anchorCtr="0"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  <a:latin typeface="+mn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Contact information</a:t>
            </a:r>
            <a:endParaRPr lang="en-US" dirty="0"/>
          </a:p>
        </p:txBody>
      </p:sp>
      <p:sp>
        <p:nvSpPr>
          <p:cNvPr id="20" name="Picture Placeholder 10">
            <a:extLst>
              <a:ext uri="{FF2B5EF4-FFF2-40B4-BE49-F238E27FC236}">
                <a16:creationId xmlns:a16="http://schemas.microsoft.com/office/drawing/2014/main" id="{126EF8B6-A0B8-F6D5-3BF4-A8135B4B5C4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852416" y="4308068"/>
            <a:ext cx="1159972" cy="1432800"/>
          </a:xfrm>
          <a:prstGeom prst="roundRect">
            <a:avLst>
              <a:gd name="adj" fmla="val 4106"/>
            </a:avLst>
          </a:prstGeom>
          <a:noFill/>
        </p:spPr>
        <p:txBody>
          <a:bodyPr anchor="ctr" anchorCtr="0"/>
          <a:lstStyle>
            <a:lvl1pPr marL="0" indent="0" algn="ctr">
              <a:lnSpc>
                <a:spcPct val="105000"/>
              </a:lnSpc>
              <a:buNone/>
              <a:defRPr sz="1100"/>
            </a:lvl1pPr>
          </a:lstStyle>
          <a:p>
            <a:r>
              <a:rPr lang="en-US"/>
              <a:t>Click to add picture</a:t>
            </a:r>
            <a:endParaRPr lang="en-US" dirty="0"/>
          </a:p>
        </p:txBody>
      </p:sp>
      <p:sp>
        <p:nvSpPr>
          <p:cNvPr id="43" name="Subheading 1">
            <a:extLst>
              <a:ext uri="{FF2B5EF4-FFF2-40B4-BE49-F238E27FC236}">
                <a16:creationId xmlns:a16="http://schemas.microsoft.com/office/drawing/2014/main" id="{8EB8C9FE-0344-022C-5CB3-777793F6460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88400" y="4282039"/>
            <a:ext cx="1540800" cy="342000"/>
          </a:xfrm>
        </p:spPr>
        <p:txBody>
          <a:bodyPr anchor="t" anchorCtr="0"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100" b="1">
                <a:solidFill>
                  <a:srgbClr val="002D4D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Name Surname on two rows of text</a:t>
            </a:r>
            <a:endParaRPr lang="en-US" dirty="0"/>
          </a:p>
        </p:txBody>
      </p:sp>
      <p:sp>
        <p:nvSpPr>
          <p:cNvPr id="44" name="Subheading 2">
            <a:extLst>
              <a:ext uri="{FF2B5EF4-FFF2-40B4-BE49-F238E27FC236}">
                <a16:creationId xmlns:a16="http://schemas.microsoft.com/office/drawing/2014/main" id="{3608872E-4006-2212-C98B-E508DAF00ED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188400" y="4641157"/>
            <a:ext cx="1540800" cy="342000"/>
          </a:xfrm>
        </p:spPr>
        <p:txBody>
          <a:bodyPr anchor="t" anchorCtr="0"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100" b="1">
                <a:solidFill>
                  <a:schemeClr val="bg2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Title</a:t>
            </a:r>
            <a:endParaRPr lang="en-US" dirty="0"/>
          </a:p>
        </p:txBody>
      </p:sp>
      <p:sp>
        <p:nvSpPr>
          <p:cNvPr id="45" name="Subheading 3">
            <a:extLst>
              <a:ext uri="{FF2B5EF4-FFF2-40B4-BE49-F238E27FC236}">
                <a16:creationId xmlns:a16="http://schemas.microsoft.com/office/drawing/2014/main" id="{E2942431-CDC1-C7C8-23E8-EB5611D729B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188400" y="5108575"/>
            <a:ext cx="1540800" cy="633600"/>
          </a:xfrm>
        </p:spPr>
        <p:txBody>
          <a:bodyPr anchor="t" anchorCtr="0"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  <a:latin typeface="+mn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Contact information</a:t>
            </a:r>
            <a:endParaRPr lang="en-US" dirty="0"/>
          </a:p>
        </p:txBody>
      </p:sp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EEF79DB2-B71C-1A9D-385D-DE844CC50492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790353" y="4308068"/>
            <a:ext cx="1159972" cy="1432800"/>
          </a:xfrm>
          <a:prstGeom prst="roundRect">
            <a:avLst>
              <a:gd name="adj" fmla="val 4106"/>
            </a:avLst>
          </a:prstGeom>
          <a:noFill/>
        </p:spPr>
        <p:txBody>
          <a:bodyPr anchor="ctr" anchorCtr="0"/>
          <a:lstStyle>
            <a:lvl1pPr marL="0" indent="0" algn="ctr">
              <a:lnSpc>
                <a:spcPct val="105000"/>
              </a:lnSpc>
              <a:buNone/>
              <a:defRPr sz="1100"/>
            </a:lvl1pPr>
          </a:lstStyle>
          <a:p>
            <a:r>
              <a:rPr lang="en-US"/>
              <a:t>Click to add picture</a:t>
            </a:r>
            <a:endParaRPr lang="en-US" dirty="0"/>
          </a:p>
        </p:txBody>
      </p:sp>
      <p:sp>
        <p:nvSpPr>
          <p:cNvPr id="46" name="Subheading 1">
            <a:extLst>
              <a:ext uri="{FF2B5EF4-FFF2-40B4-BE49-F238E27FC236}">
                <a16:creationId xmlns:a16="http://schemas.microsoft.com/office/drawing/2014/main" id="{920051FA-1FAB-6F98-CDE3-6DB15326E6C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111600" y="4282039"/>
            <a:ext cx="1540800" cy="342000"/>
          </a:xfrm>
        </p:spPr>
        <p:txBody>
          <a:bodyPr anchor="t" anchorCtr="0"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100" b="1">
                <a:solidFill>
                  <a:srgbClr val="002D4D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Name Surname on two rows of text</a:t>
            </a:r>
            <a:endParaRPr lang="en-US" dirty="0"/>
          </a:p>
        </p:txBody>
      </p:sp>
      <p:sp>
        <p:nvSpPr>
          <p:cNvPr id="47" name="Subheading 2">
            <a:extLst>
              <a:ext uri="{FF2B5EF4-FFF2-40B4-BE49-F238E27FC236}">
                <a16:creationId xmlns:a16="http://schemas.microsoft.com/office/drawing/2014/main" id="{604B3CE4-DAB6-FC86-5EF6-C98589EF865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111600" y="4641157"/>
            <a:ext cx="1540800" cy="342000"/>
          </a:xfrm>
        </p:spPr>
        <p:txBody>
          <a:bodyPr anchor="t" anchorCtr="0"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100" b="1">
                <a:solidFill>
                  <a:schemeClr val="bg2"/>
                </a:solidFill>
                <a:latin typeface="+mj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Title</a:t>
            </a:r>
            <a:endParaRPr lang="en-US" dirty="0"/>
          </a:p>
        </p:txBody>
      </p:sp>
      <p:sp>
        <p:nvSpPr>
          <p:cNvPr id="48" name="Subheading 3">
            <a:extLst>
              <a:ext uri="{FF2B5EF4-FFF2-40B4-BE49-F238E27FC236}">
                <a16:creationId xmlns:a16="http://schemas.microsoft.com/office/drawing/2014/main" id="{2BFE41C4-23CD-6818-D3A9-E5B04656B73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111600" y="5108575"/>
            <a:ext cx="1540800" cy="633600"/>
          </a:xfrm>
        </p:spPr>
        <p:txBody>
          <a:bodyPr anchor="t" anchorCtr="0"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  <a:latin typeface="+mn-lt"/>
              </a:defRPr>
            </a:lvl1pPr>
            <a:lvl2pPr marL="144000" indent="0">
              <a:buNone/>
              <a:defRPr sz="2000">
                <a:latin typeface="+mj-lt"/>
              </a:defRPr>
            </a:lvl2pPr>
            <a:lvl3pPr marL="288000" indent="0">
              <a:buNone/>
              <a:defRPr sz="2000">
                <a:latin typeface="+mj-lt"/>
              </a:defRPr>
            </a:lvl3pPr>
            <a:lvl4pPr marL="432000" indent="0">
              <a:buNone/>
              <a:defRPr sz="2000">
                <a:latin typeface="+mj-lt"/>
              </a:defRPr>
            </a:lvl4pPr>
            <a:lvl5pPr marL="5760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Contact information</a:t>
            </a:r>
            <a:endParaRPr lang="en-US" dirty="0"/>
          </a:p>
        </p:txBody>
      </p:sp>
      <p:sp>
        <p:nvSpPr>
          <p:cNvPr id="22" name="Picture Placeholder 10">
            <a:extLst>
              <a:ext uri="{FF2B5EF4-FFF2-40B4-BE49-F238E27FC236}">
                <a16:creationId xmlns:a16="http://schemas.microsoft.com/office/drawing/2014/main" id="{BAD5EC35-F587-9772-0292-63E027E12629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0714528" y="4308068"/>
            <a:ext cx="1159972" cy="1432800"/>
          </a:xfrm>
          <a:prstGeom prst="roundRect">
            <a:avLst>
              <a:gd name="adj" fmla="val 4106"/>
            </a:avLst>
          </a:prstGeom>
          <a:noFill/>
        </p:spPr>
        <p:txBody>
          <a:bodyPr anchor="ctr" anchorCtr="0"/>
          <a:lstStyle>
            <a:lvl1pPr marL="0" indent="0" algn="ctr">
              <a:lnSpc>
                <a:spcPct val="105000"/>
              </a:lnSpc>
              <a:buNone/>
              <a:defRPr sz="1100"/>
            </a:lvl1pPr>
          </a:lstStyle>
          <a:p>
            <a:r>
              <a:rPr lang="en-US"/>
              <a:t>Click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098C2-C06F-5223-D457-E9C05E58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DC448-0CB3-40FB-7041-BE9BD5DE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7E731-E98A-5D0A-84C6-6B5EB4B5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4E18-2049-428A-9B0A-4D365C740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56405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0DE2E-37EA-F282-36FB-B52AABB78F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48024" y="1749599"/>
            <a:ext cx="8626475" cy="1595263"/>
          </a:xfrm>
        </p:spPr>
        <p:txBody>
          <a:bodyPr tIns="90000" anchor="t" anchorCtr="0"/>
          <a:lstStyle>
            <a:lvl1pPr algn="l">
              <a:lnSpc>
                <a:spcPct val="85000"/>
              </a:lnSpc>
              <a:defRPr sz="7000" b="1" spc="-1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86ECDD-403F-497E-92EA-3E3848F290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8026" y="4310063"/>
            <a:ext cx="8626474" cy="79851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000" b="1" spc="-3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A56C8A-BFE8-3DD1-8DA5-6A7818CB86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500" y="1914525"/>
            <a:ext cx="1952625" cy="14303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US" dirty="0"/>
          </a:p>
        </p:txBody>
      </p:sp>
      <p:sp>
        <p:nvSpPr>
          <p:cNvPr id="5" name="HandelsbankenLogo">
            <a:extLst>
              <a:ext uri="{FF2B5EF4-FFF2-40B4-BE49-F238E27FC236}">
                <a16:creationId xmlns:a16="http://schemas.microsoft.com/office/drawing/2014/main" id="{CAFA137D-A640-A302-DF43-113ED03F8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24995" y="6378670"/>
            <a:ext cx="1548000" cy="165362"/>
          </a:xfrm>
          <a:custGeom>
            <a:avLst/>
            <a:gdLst>
              <a:gd name="connsiteX0" fmla="*/ 1314325 w 1314324"/>
              <a:gd name="connsiteY0" fmla="*/ 72736 h 140400"/>
              <a:gd name="connsiteX1" fmla="*/ 1314325 w 1314324"/>
              <a:gd name="connsiteY1" fmla="*/ 138060 h 140400"/>
              <a:gd name="connsiteX2" fmla="*/ 1285270 w 1314324"/>
              <a:gd name="connsiteY2" fmla="*/ 138060 h 140400"/>
              <a:gd name="connsiteX3" fmla="*/ 1285270 w 1314324"/>
              <a:gd name="connsiteY3" fmla="*/ 83655 h 140400"/>
              <a:gd name="connsiteX4" fmla="*/ 1267718 w 1314324"/>
              <a:gd name="connsiteY4" fmla="*/ 60061 h 140400"/>
              <a:gd name="connsiteX5" fmla="*/ 1249003 w 1314324"/>
              <a:gd name="connsiteY5" fmla="*/ 82290 h 140400"/>
              <a:gd name="connsiteX6" fmla="*/ 1249003 w 1314324"/>
              <a:gd name="connsiteY6" fmla="*/ 138060 h 140400"/>
              <a:gd name="connsiteX7" fmla="*/ 1219948 w 1314324"/>
              <a:gd name="connsiteY7" fmla="*/ 138060 h 140400"/>
              <a:gd name="connsiteX8" fmla="*/ 1219948 w 1314324"/>
              <a:gd name="connsiteY8" fmla="*/ 37831 h 140400"/>
              <a:gd name="connsiteX9" fmla="*/ 1246272 w 1314324"/>
              <a:gd name="connsiteY9" fmla="*/ 37831 h 140400"/>
              <a:gd name="connsiteX10" fmla="*/ 1246272 w 1314324"/>
              <a:gd name="connsiteY10" fmla="*/ 50896 h 140400"/>
              <a:gd name="connsiteX11" fmla="*/ 1278644 w 1314324"/>
              <a:gd name="connsiteY11" fmla="*/ 35491 h 140400"/>
              <a:gd name="connsiteX12" fmla="*/ 1314325 w 1314324"/>
              <a:gd name="connsiteY12" fmla="*/ 72736 h 140400"/>
              <a:gd name="connsiteX13" fmla="*/ 1210704 w 1314324"/>
              <a:gd name="connsiteY13" fmla="*/ 94770 h 140400"/>
              <a:gd name="connsiteX14" fmla="*/ 1139334 w 1314324"/>
              <a:gd name="connsiteY14" fmla="*/ 94770 h 140400"/>
              <a:gd name="connsiteX15" fmla="*/ 1162732 w 1314324"/>
              <a:gd name="connsiteY15" fmla="*/ 118950 h 140400"/>
              <a:gd name="connsiteX16" fmla="*/ 1181064 w 1314324"/>
              <a:gd name="connsiteY16" fmla="*/ 106275 h 140400"/>
              <a:gd name="connsiteX17" fmla="*/ 1209339 w 1314324"/>
              <a:gd name="connsiteY17" fmla="*/ 106275 h 140400"/>
              <a:gd name="connsiteX18" fmla="*/ 1160398 w 1314324"/>
              <a:gd name="connsiteY18" fmla="*/ 140400 h 140400"/>
              <a:gd name="connsiteX19" fmla="*/ 1109304 w 1314324"/>
              <a:gd name="connsiteY19" fmla="*/ 87945 h 140400"/>
              <a:gd name="connsiteX20" fmla="*/ 1161569 w 1314324"/>
              <a:gd name="connsiteY20" fmla="*/ 35491 h 140400"/>
              <a:gd name="connsiteX21" fmla="*/ 1210705 w 1314324"/>
              <a:gd name="connsiteY21" fmla="*/ 94770 h 140400"/>
              <a:gd name="connsiteX22" fmla="*/ 1181064 w 1314324"/>
              <a:gd name="connsiteY22" fmla="*/ 77610 h 140400"/>
              <a:gd name="connsiteX23" fmla="*/ 1160788 w 1314324"/>
              <a:gd name="connsiteY23" fmla="*/ 58111 h 140400"/>
              <a:gd name="connsiteX24" fmla="*/ 1139920 w 1314324"/>
              <a:gd name="connsiteY24" fmla="*/ 77610 h 140400"/>
              <a:gd name="connsiteX25" fmla="*/ 1181064 w 1314324"/>
              <a:gd name="connsiteY25" fmla="*/ 77610 h 140400"/>
              <a:gd name="connsiteX26" fmla="*/ 1114165 w 1314324"/>
              <a:gd name="connsiteY26" fmla="*/ 38610 h 140400"/>
              <a:gd name="connsiteX27" fmla="*/ 1081996 w 1314324"/>
              <a:gd name="connsiteY27" fmla="*/ 38610 h 140400"/>
              <a:gd name="connsiteX28" fmla="*/ 1046892 w 1314324"/>
              <a:gd name="connsiteY28" fmla="*/ 78389 h 140400"/>
              <a:gd name="connsiteX29" fmla="*/ 1046892 w 1314324"/>
              <a:gd name="connsiteY29" fmla="*/ 0 h 140400"/>
              <a:gd name="connsiteX30" fmla="*/ 1017837 w 1314324"/>
              <a:gd name="connsiteY30" fmla="*/ 0 h 140400"/>
              <a:gd name="connsiteX31" fmla="*/ 1017837 w 1314324"/>
              <a:gd name="connsiteY31" fmla="*/ 138059 h 140400"/>
              <a:gd name="connsiteX32" fmla="*/ 1046892 w 1314324"/>
              <a:gd name="connsiteY32" fmla="*/ 138059 h 140400"/>
              <a:gd name="connsiteX33" fmla="*/ 1046892 w 1314324"/>
              <a:gd name="connsiteY33" fmla="*/ 110563 h 140400"/>
              <a:gd name="connsiteX34" fmla="*/ 1059956 w 1314324"/>
              <a:gd name="connsiteY34" fmla="*/ 96524 h 140400"/>
              <a:gd name="connsiteX35" fmla="*/ 1086475 w 1314324"/>
              <a:gd name="connsiteY35" fmla="*/ 138059 h 140400"/>
              <a:gd name="connsiteX36" fmla="*/ 1117872 w 1314324"/>
              <a:gd name="connsiteY36" fmla="*/ 138059 h 140400"/>
              <a:gd name="connsiteX37" fmla="*/ 1077313 w 1314324"/>
              <a:gd name="connsiteY37" fmla="*/ 78194 h 140400"/>
              <a:gd name="connsiteX38" fmla="*/ 1114165 w 1314324"/>
              <a:gd name="connsiteY38" fmla="*/ 38610 h 140400"/>
              <a:gd name="connsiteX39" fmla="*/ 970425 w 1314324"/>
              <a:gd name="connsiteY39" fmla="*/ 35491 h 140400"/>
              <a:gd name="connsiteX40" fmla="*/ 938053 w 1314324"/>
              <a:gd name="connsiteY40" fmla="*/ 50896 h 140400"/>
              <a:gd name="connsiteX41" fmla="*/ 938053 w 1314324"/>
              <a:gd name="connsiteY41" fmla="*/ 37831 h 140400"/>
              <a:gd name="connsiteX42" fmla="*/ 911729 w 1314324"/>
              <a:gd name="connsiteY42" fmla="*/ 37831 h 140400"/>
              <a:gd name="connsiteX43" fmla="*/ 911729 w 1314324"/>
              <a:gd name="connsiteY43" fmla="*/ 138060 h 140400"/>
              <a:gd name="connsiteX44" fmla="*/ 940784 w 1314324"/>
              <a:gd name="connsiteY44" fmla="*/ 138060 h 140400"/>
              <a:gd name="connsiteX45" fmla="*/ 940784 w 1314324"/>
              <a:gd name="connsiteY45" fmla="*/ 82290 h 140400"/>
              <a:gd name="connsiteX46" fmla="*/ 959499 w 1314324"/>
              <a:gd name="connsiteY46" fmla="*/ 60061 h 140400"/>
              <a:gd name="connsiteX47" fmla="*/ 977050 w 1314324"/>
              <a:gd name="connsiteY47" fmla="*/ 83655 h 140400"/>
              <a:gd name="connsiteX48" fmla="*/ 977050 w 1314324"/>
              <a:gd name="connsiteY48" fmla="*/ 138060 h 140400"/>
              <a:gd name="connsiteX49" fmla="*/ 1006106 w 1314324"/>
              <a:gd name="connsiteY49" fmla="*/ 138060 h 140400"/>
              <a:gd name="connsiteX50" fmla="*/ 1006106 w 1314324"/>
              <a:gd name="connsiteY50" fmla="*/ 72736 h 140400"/>
              <a:gd name="connsiteX51" fmla="*/ 970425 w 1314324"/>
              <a:gd name="connsiteY51" fmla="*/ 35491 h 140400"/>
              <a:gd name="connsiteX52" fmla="*/ 898811 w 1314324"/>
              <a:gd name="connsiteY52" fmla="*/ 124605 h 140400"/>
              <a:gd name="connsiteX53" fmla="*/ 899786 w 1314324"/>
              <a:gd name="connsiteY53" fmla="*/ 138059 h 140400"/>
              <a:gd name="connsiteX54" fmla="*/ 873072 w 1314324"/>
              <a:gd name="connsiteY54" fmla="*/ 138059 h 140400"/>
              <a:gd name="connsiteX55" fmla="*/ 873072 w 1314324"/>
              <a:gd name="connsiteY55" fmla="*/ 124605 h 140400"/>
              <a:gd name="connsiteX56" fmla="*/ 837196 w 1314324"/>
              <a:gd name="connsiteY56" fmla="*/ 140400 h 140400"/>
              <a:gd name="connsiteX57" fmla="*/ 803655 w 1314324"/>
              <a:gd name="connsiteY57" fmla="*/ 112125 h 140400"/>
              <a:gd name="connsiteX58" fmla="*/ 838757 w 1314324"/>
              <a:gd name="connsiteY58" fmla="*/ 79560 h 140400"/>
              <a:gd name="connsiteX59" fmla="*/ 869755 w 1314324"/>
              <a:gd name="connsiteY59" fmla="*/ 67276 h 140400"/>
              <a:gd name="connsiteX60" fmla="*/ 852407 w 1314324"/>
              <a:gd name="connsiteY60" fmla="*/ 55576 h 140400"/>
              <a:gd name="connsiteX61" fmla="*/ 834464 w 1314324"/>
              <a:gd name="connsiteY61" fmla="*/ 68251 h 140400"/>
              <a:gd name="connsiteX62" fmla="*/ 807360 w 1314324"/>
              <a:gd name="connsiteY62" fmla="*/ 68251 h 140400"/>
              <a:gd name="connsiteX63" fmla="*/ 854358 w 1314324"/>
              <a:gd name="connsiteY63" fmla="*/ 35491 h 140400"/>
              <a:gd name="connsiteX64" fmla="*/ 898811 w 1314324"/>
              <a:gd name="connsiteY64" fmla="*/ 70981 h 140400"/>
              <a:gd name="connsiteX65" fmla="*/ 898811 w 1314324"/>
              <a:gd name="connsiteY65" fmla="*/ 124605 h 140400"/>
              <a:gd name="connsiteX66" fmla="*/ 869755 w 1314324"/>
              <a:gd name="connsiteY66" fmla="*/ 90286 h 140400"/>
              <a:gd name="connsiteX67" fmla="*/ 849285 w 1314324"/>
              <a:gd name="connsiteY67" fmla="*/ 96720 h 140400"/>
              <a:gd name="connsiteX68" fmla="*/ 833684 w 1314324"/>
              <a:gd name="connsiteY68" fmla="*/ 109590 h 140400"/>
              <a:gd name="connsiteX69" fmla="*/ 848114 w 1314324"/>
              <a:gd name="connsiteY69" fmla="*/ 121290 h 140400"/>
              <a:gd name="connsiteX70" fmla="*/ 869755 w 1314324"/>
              <a:gd name="connsiteY70" fmla="*/ 97111 h 140400"/>
              <a:gd name="connsiteX71" fmla="*/ 869755 w 1314324"/>
              <a:gd name="connsiteY71" fmla="*/ 90286 h 140400"/>
              <a:gd name="connsiteX72" fmla="*/ 798304 w 1314324"/>
              <a:gd name="connsiteY72" fmla="*/ 86774 h 140400"/>
              <a:gd name="connsiteX73" fmla="*/ 754040 w 1314324"/>
              <a:gd name="connsiteY73" fmla="*/ 140398 h 140400"/>
              <a:gd name="connsiteX74" fmla="*/ 721670 w 1314324"/>
              <a:gd name="connsiteY74" fmla="*/ 124603 h 140400"/>
              <a:gd name="connsiteX75" fmla="*/ 721670 w 1314324"/>
              <a:gd name="connsiteY75" fmla="*/ 138059 h 140400"/>
              <a:gd name="connsiteX76" fmla="*/ 695345 w 1314324"/>
              <a:gd name="connsiteY76" fmla="*/ 138059 h 140400"/>
              <a:gd name="connsiteX77" fmla="*/ 695345 w 1314324"/>
              <a:gd name="connsiteY77" fmla="*/ 0 h 140400"/>
              <a:gd name="connsiteX78" fmla="*/ 724400 w 1314324"/>
              <a:gd name="connsiteY78" fmla="*/ 0 h 140400"/>
              <a:gd name="connsiteX79" fmla="*/ 724400 w 1314324"/>
              <a:gd name="connsiteY79" fmla="*/ 46604 h 140400"/>
              <a:gd name="connsiteX80" fmla="*/ 754040 w 1314324"/>
              <a:gd name="connsiteY80" fmla="*/ 35490 h 140400"/>
              <a:gd name="connsiteX81" fmla="*/ 798304 w 1314324"/>
              <a:gd name="connsiteY81" fmla="*/ 86774 h 140400"/>
              <a:gd name="connsiteX82" fmla="*/ 768274 w 1314324"/>
              <a:gd name="connsiteY82" fmla="*/ 87749 h 140400"/>
              <a:gd name="connsiteX83" fmla="*/ 746434 w 1314324"/>
              <a:gd name="connsiteY83" fmla="*/ 57914 h 140400"/>
              <a:gd name="connsiteX84" fmla="*/ 724400 w 1314324"/>
              <a:gd name="connsiteY84" fmla="*/ 89309 h 140400"/>
              <a:gd name="connsiteX85" fmla="*/ 746434 w 1314324"/>
              <a:gd name="connsiteY85" fmla="*/ 118948 h 140400"/>
              <a:gd name="connsiteX86" fmla="*/ 768274 w 1314324"/>
              <a:gd name="connsiteY86" fmla="*/ 87749 h 140400"/>
              <a:gd name="connsiteX87" fmla="*/ 653707 w 1314324"/>
              <a:gd name="connsiteY87" fmla="*/ 78973 h 140400"/>
              <a:gd name="connsiteX88" fmla="*/ 629528 w 1314324"/>
              <a:gd name="connsiteY88" fmla="*/ 66298 h 140400"/>
              <a:gd name="connsiteX89" fmla="*/ 643372 w 1314324"/>
              <a:gd name="connsiteY89" fmla="*/ 56938 h 140400"/>
              <a:gd name="connsiteX90" fmla="*/ 658192 w 1314324"/>
              <a:gd name="connsiteY90" fmla="*/ 69223 h 140400"/>
              <a:gd name="connsiteX91" fmla="*/ 685881 w 1314324"/>
              <a:gd name="connsiteY91" fmla="*/ 69223 h 140400"/>
              <a:gd name="connsiteX92" fmla="*/ 641033 w 1314324"/>
              <a:gd name="connsiteY92" fmla="*/ 35878 h 140400"/>
              <a:gd name="connsiteX93" fmla="*/ 599497 w 1314324"/>
              <a:gd name="connsiteY93" fmla="*/ 66103 h 140400"/>
              <a:gd name="connsiteX94" fmla="*/ 630307 w 1314324"/>
              <a:gd name="connsiteY94" fmla="*/ 95937 h 140400"/>
              <a:gd name="connsiteX95" fmla="*/ 660142 w 1314324"/>
              <a:gd name="connsiteY95" fmla="*/ 109198 h 140400"/>
              <a:gd name="connsiteX96" fmla="*/ 644347 w 1314324"/>
              <a:gd name="connsiteY96" fmla="*/ 119727 h 140400"/>
              <a:gd name="connsiteX97" fmla="*/ 626407 w 1314324"/>
              <a:gd name="connsiteY97" fmla="*/ 105687 h 140400"/>
              <a:gd name="connsiteX98" fmla="*/ 598523 w 1314324"/>
              <a:gd name="connsiteY98" fmla="*/ 105687 h 140400"/>
              <a:gd name="connsiteX99" fmla="*/ 643177 w 1314324"/>
              <a:gd name="connsiteY99" fmla="*/ 140397 h 140400"/>
              <a:gd name="connsiteX100" fmla="*/ 686272 w 1314324"/>
              <a:gd name="connsiteY100" fmla="*/ 108807 h 140400"/>
              <a:gd name="connsiteX101" fmla="*/ 653707 w 1314324"/>
              <a:gd name="connsiteY101" fmla="*/ 78973 h 140400"/>
              <a:gd name="connsiteX102" fmla="*/ 560683 w 1314324"/>
              <a:gd name="connsiteY102" fmla="*/ 138059 h 140400"/>
              <a:gd name="connsiteX103" fmla="*/ 589738 w 1314324"/>
              <a:gd name="connsiteY103" fmla="*/ 138059 h 140400"/>
              <a:gd name="connsiteX104" fmla="*/ 589738 w 1314324"/>
              <a:gd name="connsiteY104" fmla="*/ 0 h 140400"/>
              <a:gd name="connsiteX105" fmla="*/ 560683 w 1314324"/>
              <a:gd name="connsiteY105" fmla="*/ 0 h 140400"/>
              <a:gd name="connsiteX106" fmla="*/ 560683 w 1314324"/>
              <a:gd name="connsiteY106" fmla="*/ 138059 h 140400"/>
              <a:gd name="connsiteX107" fmla="*/ 551637 w 1314324"/>
              <a:gd name="connsiteY107" fmla="*/ 94770 h 140400"/>
              <a:gd name="connsiteX108" fmla="*/ 480267 w 1314324"/>
              <a:gd name="connsiteY108" fmla="*/ 94770 h 140400"/>
              <a:gd name="connsiteX109" fmla="*/ 503667 w 1314324"/>
              <a:gd name="connsiteY109" fmla="*/ 118950 h 140400"/>
              <a:gd name="connsiteX110" fmla="*/ 521997 w 1314324"/>
              <a:gd name="connsiteY110" fmla="*/ 106275 h 140400"/>
              <a:gd name="connsiteX111" fmla="*/ 550272 w 1314324"/>
              <a:gd name="connsiteY111" fmla="*/ 106275 h 140400"/>
              <a:gd name="connsiteX112" fmla="*/ 501327 w 1314324"/>
              <a:gd name="connsiteY112" fmla="*/ 140400 h 140400"/>
              <a:gd name="connsiteX113" fmla="*/ 450238 w 1314324"/>
              <a:gd name="connsiteY113" fmla="*/ 87945 h 140400"/>
              <a:gd name="connsiteX114" fmla="*/ 502497 w 1314324"/>
              <a:gd name="connsiteY114" fmla="*/ 35491 h 140400"/>
              <a:gd name="connsiteX115" fmla="*/ 551637 w 1314324"/>
              <a:gd name="connsiteY115" fmla="*/ 94770 h 140400"/>
              <a:gd name="connsiteX116" fmla="*/ 521997 w 1314324"/>
              <a:gd name="connsiteY116" fmla="*/ 77610 h 140400"/>
              <a:gd name="connsiteX117" fmla="*/ 501717 w 1314324"/>
              <a:gd name="connsiteY117" fmla="*/ 58111 h 140400"/>
              <a:gd name="connsiteX118" fmla="*/ 480853 w 1314324"/>
              <a:gd name="connsiteY118" fmla="*/ 77610 h 140400"/>
              <a:gd name="connsiteX119" fmla="*/ 521997 w 1314324"/>
              <a:gd name="connsiteY119" fmla="*/ 77610 h 140400"/>
              <a:gd name="connsiteX120" fmla="*/ 412140 w 1314324"/>
              <a:gd name="connsiteY120" fmla="*/ 0 h 140400"/>
              <a:gd name="connsiteX121" fmla="*/ 441195 w 1314324"/>
              <a:gd name="connsiteY121" fmla="*/ 0 h 140400"/>
              <a:gd name="connsiteX122" fmla="*/ 441195 w 1314324"/>
              <a:gd name="connsiteY122" fmla="*/ 138059 h 140400"/>
              <a:gd name="connsiteX123" fmla="*/ 414870 w 1314324"/>
              <a:gd name="connsiteY123" fmla="*/ 138059 h 140400"/>
              <a:gd name="connsiteX124" fmla="*/ 414870 w 1314324"/>
              <a:gd name="connsiteY124" fmla="*/ 124603 h 140400"/>
              <a:gd name="connsiteX125" fmla="*/ 382500 w 1314324"/>
              <a:gd name="connsiteY125" fmla="*/ 140398 h 140400"/>
              <a:gd name="connsiteX126" fmla="*/ 338236 w 1314324"/>
              <a:gd name="connsiteY126" fmla="*/ 86774 h 140400"/>
              <a:gd name="connsiteX127" fmla="*/ 382500 w 1314324"/>
              <a:gd name="connsiteY127" fmla="*/ 35490 h 140400"/>
              <a:gd name="connsiteX128" fmla="*/ 412140 w 1314324"/>
              <a:gd name="connsiteY128" fmla="*/ 46604 h 140400"/>
              <a:gd name="connsiteX129" fmla="*/ 412140 w 1314324"/>
              <a:gd name="connsiteY129" fmla="*/ 0 h 140400"/>
              <a:gd name="connsiteX130" fmla="*/ 412140 w 1314324"/>
              <a:gd name="connsiteY130" fmla="*/ 89309 h 140400"/>
              <a:gd name="connsiteX131" fmla="*/ 390105 w 1314324"/>
              <a:gd name="connsiteY131" fmla="*/ 57914 h 140400"/>
              <a:gd name="connsiteX132" fmla="*/ 368266 w 1314324"/>
              <a:gd name="connsiteY132" fmla="*/ 87749 h 140400"/>
              <a:gd name="connsiteX133" fmla="*/ 390105 w 1314324"/>
              <a:gd name="connsiteY133" fmla="*/ 118948 h 140400"/>
              <a:gd name="connsiteX134" fmla="*/ 412140 w 1314324"/>
              <a:gd name="connsiteY134" fmla="*/ 89309 h 140400"/>
              <a:gd name="connsiteX135" fmla="*/ 293547 w 1314324"/>
              <a:gd name="connsiteY135" fmla="*/ 35491 h 140400"/>
              <a:gd name="connsiteX136" fmla="*/ 261177 w 1314324"/>
              <a:gd name="connsiteY136" fmla="*/ 50896 h 140400"/>
              <a:gd name="connsiteX137" fmla="*/ 261177 w 1314324"/>
              <a:gd name="connsiteY137" fmla="*/ 37831 h 140400"/>
              <a:gd name="connsiteX138" fmla="*/ 234853 w 1314324"/>
              <a:gd name="connsiteY138" fmla="*/ 37831 h 140400"/>
              <a:gd name="connsiteX139" fmla="*/ 234853 w 1314324"/>
              <a:gd name="connsiteY139" fmla="*/ 138060 h 140400"/>
              <a:gd name="connsiteX140" fmla="*/ 263907 w 1314324"/>
              <a:gd name="connsiteY140" fmla="*/ 138060 h 140400"/>
              <a:gd name="connsiteX141" fmla="*/ 263907 w 1314324"/>
              <a:gd name="connsiteY141" fmla="*/ 82290 h 140400"/>
              <a:gd name="connsiteX142" fmla="*/ 282628 w 1314324"/>
              <a:gd name="connsiteY142" fmla="*/ 60061 h 140400"/>
              <a:gd name="connsiteX143" fmla="*/ 300177 w 1314324"/>
              <a:gd name="connsiteY143" fmla="*/ 83655 h 140400"/>
              <a:gd name="connsiteX144" fmla="*/ 300177 w 1314324"/>
              <a:gd name="connsiteY144" fmla="*/ 138060 h 140400"/>
              <a:gd name="connsiteX145" fmla="*/ 329231 w 1314324"/>
              <a:gd name="connsiteY145" fmla="*/ 138060 h 140400"/>
              <a:gd name="connsiteX146" fmla="*/ 329231 w 1314324"/>
              <a:gd name="connsiteY146" fmla="*/ 72736 h 140400"/>
              <a:gd name="connsiteX147" fmla="*/ 293547 w 1314324"/>
              <a:gd name="connsiteY147" fmla="*/ 35491 h 140400"/>
              <a:gd name="connsiteX148" fmla="*/ 221746 w 1314324"/>
              <a:gd name="connsiteY148" fmla="*/ 124605 h 140400"/>
              <a:gd name="connsiteX149" fmla="*/ 222721 w 1314324"/>
              <a:gd name="connsiteY149" fmla="*/ 138059 h 140400"/>
              <a:gd name="connsiteX150" fmla="*/ 196007 w 1314324"/>
              <a:gd name="connsiteY150" fmla="*/ 138059 h 140400"/>
              <a:gd name="connsiteX151" fmla="*/ 196007 w 1314324"/>
              <a:gd name="connsiteY151" fmla="*/ 124605 h 140400"/>
              <a:gd name="connsiteX152" fmla="*/ 160127 w 1314324"/>
              <a:gd name="connsiteY152" fmla="*/ 140400 h 140400"/>
              <a:gd name="connsiteX153" fmla="*/ 126587 w 1314324"/>
              <a:gd name="connsiteY153" fmla="*/ 112125 h 140400"/>
              <a:gd name="connsiteX154" fmla="*/ 161687 w 1314324"/>
              <a:gd name="connsiteY154" fmla="*/ 79560 h 140400"/>
              <a:gd name="connsiteX155" fmla="*/ 192692 w 1314324"/>
              <a:gd name="connsiteY155" fmla="*/ 67276 h 140400"/>
              <a:gd name="connsiteX156" fmla="*/ 175337 w 1314324"/>
              <a:gd name="connsiteY156" fmla="*/ 55576 h 140400"/>
              <a:gd name="connsiteX157" fmla="*/ 157397 w 1314324"/>
              <a:gd name="connsiteY157" fmla="*/ 68251 h 140400"/>
              <a:gd name="connsiteX158" fmla="*/ 130293 w 1314324"/>
              <a:gd name="connsiteY158" fmla="*/ 68251 h 140400"/>
              <a:gd name="connsiteX159" fmla="*/ 177287 w 1314324"/>
              <a:gd name="connsiteY159" fmla="*/ 35491 h 140400"/>
              <a:gd name="connsiteX160" fmla="*/ 221746 w 1314324"/>
              <a:gd name="connsiteY160" fmla="*/ 70981 h 140400"/>
              <a:gd name="connsiteX161" fmla="*/ 221746 w 1314324"/>
              <a:gd name="connsiteY161" fmla="*/ 124605 h 140400"/>
              <a:gd name="connsiteX162" fmla="*/ 192692 w 1314324"/>
              <a:gd name="connsiteY162" fmla="*/ 90286 h 140400"/>
              <a:gd name="connsiteX163" fmla="*/ 172217 w 1314324"/>
              <a:gd name="connsiteY163" fmla="*/ 96720 h 140400"/>
              <a:gd name="connsiteX164" fmla="*/ 156617 w 1314324"/>
              <a:gd name="connsiteY164" fmla="*/ 109590 h 140400"/>
              <a:gd name="connsiteX165" fmla="*/ 171047 w 1314324"/>
              <a:gd name="connsiteY165" fmla="*/ 121290 h 140400"/>
              <a:gd name="connsiteX166" fmla="*/ 192692 w 1314324"/>
              <a:gd name="connsiteY166" fmla="*/ 97111 h 140400"/>
              <a:gd name="connsiteX167" fmla="*/ 192692 w 1314324"/>
              <a:gd name="connsiteY167" fmla="*/ 90286 h 140400"/>
              <a:gd name="connsiteX168" fmla="*/ 85604 w 1314324"/>
              <a:gd name="connsiteY168" fmla="*/ 55769 h 140400"/>
              <a:gd name="connsiteX169" fmla="*/ 30810 w 1314324"/>
              <a:gd name="connsiteY169" fmla="*/ 55769 h 140400"/>
              <a:gd name="connsiteX170" fmla="*/ 30810 w 1314324"/>
              <a:gd name="connsiteY170" fmla="*/ 0 h 140400"/>
              <a:gd name="connsiteX171" fmla="*/ 0 w 1314324"/>
              <a:gd name="connsiteY171" fmla="*/ 0 h 140400"/>
              <a:gd name="connsiteX172" fmla="*/ 0 w 1314324"/>
              <a:gd name="connsiteY172" fmla="*/ 138059 h 140400"/>
              <a:gd name="connsiteX173" fmla="*/ 30810 w 1314324"/>
              <a:gd name="connsiteY173" fmla="*/ 138059 h 140400"/>
              <a:gd name="connsiteX174" fmla="*/ 30810 w 1314324"/>
              <a:gd name="connsiteY174" fmla="*/ 81704 h 140400"/>
              <a:gd name="connsiteX175" fmla="*/ 85604 w 1314324"/>
              <a:gd name="connsiteY175" fmla="*/ 81704 h 140400"/>
              <a:gd name="connsiteX176" fmla="*/ 85604 w 1314324"/>
              <a:gd name="connsiteY176" fmla="*/ 138059 h 140400"/>
              <a:gd name="connsiteX177" fmla="*/ 116414 w 1314324"/>
              <a:gd name="connsiteY177" fmla="*/ 138059 h 140400"/>
              <a:gd name="connsiteX178" fmla="*/ 116414 w 1314324"/>
              <a:gd name="connsiteY178" fmla="*/ 0 h 140400"/>
              <a:gd name="connsiteX179" fmla="*/ 85604 w 1314324"/>
              <a:gd name="connsiteY179" fmla="*/ 0 h 140400"/>
              <a:gd name="connsiteX180" fmla="*/ 85604 w 1314324"/>
              <a:gd name="connsiteY180" fmla="*/ 55769 h 14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1314324" h="140400">
                <a:moveTo>
                  <a:pt x="1314325" y="72736"/>
                </a:moveTo>
                <a:lnTo>
                  <a:pt x="1314325" y="138060"/>
                </a:lnTo>
                <a:lnTo>
                  <a:pt x="1285270" y="138060"/>
                </a:lnTo>
                <a:lnTo>
                  <a:pt x="1285270" y="83655"/>
                </a:lnTo>
                <a:cubicBezTo>
                  <a:pt x="1285270" y="70006"/>
                  <a:pt x="1282538" y="60061"/>
                  <a:pt x="1267718" y="60061"/>
                </a:cubicBezTo>
                <a:cubicBezTo>
                  <a:pt x="1252320" y="60061"/>
                  <a:pt x="1249003" y="70396"/>
                  <a:pt x="1249003" y="82290"/>
                </a:cubicBezTo>
                <a:lnTo>
                  <a:pt x="1249003" y="138060"/>
                </a:lnTo>
                <a:lnTo>
                  <a:pt x="1219948" y="138060"/>
                </a:lnTo>
                <a:lnTo>
                  <a:pt x="1219948" y="37831"/>
                </a:lnTo>
                <a:lnTo>
                  <a:pt x="1246272" y="37831"/>
                </a:lnTo>
                <a:lnTo>
                  <a:pt x="1246272" y="50896"/>
                </a:lnTo>
                <a:cubicBezTo>
                  <a:pt x="1252320" y="42121"/>
                  <a:pt x="1264019" y="35491"/>
                  <a:pt x="1278644" y="35491"/>
                </a:cubicBezTo>
                <a:cubicBezTo>
                  <a:pt x="1302821" y="35491"/>
                  <a:pt x="1314325" y="49531"/>
                  <a:pt x="1314325" y="72736"/>
                </a:cubicBezTo>
                <a:close/>
                <a:moveTo>
                  <a:pt x="1210704" y="94770"/>
                </a:moveTo>
                <a:lnTo>
                  <a:pt x="1139334" y="94770"/>
                </a:lnTo>
                <a:cubicBezTo>
                  <a:pt x="1140505" y="111930"/>
                  <a:pt x="1147139" y="118950"/>
                  <a:pt x="1162732" y="118950"/>
                </a:cubicBezTo>
                <a:cubicBezTo>
                  <a:pt x="1175609" y="118950"/>
                  <a:pt x="1180088" y="112320"/>
                  <a:pt x="1181064" y="106275"/>
                </a:cubicBezTo>
                <a:lnTo>
                  <a:pt x="1209339" y="106275"/>
                </a:lnTo>
                <a:cubicBezTo>
                  <a:pt x="1205241" y="129090"/>
                  <a:pt x="1187112" y="140400"/>
                  <a:pt x="1160398" y="140400"/>
                </a:cubicBezTo>
                <a:cubicBezTo>
                  <a:pt x="1130758" y="140400"/>
                  <a:pt x="1109304" y="120510"/>
                  <a:pt x="1109304" y="87945"/>
                </a:cubicBezTo>
                <a:cubicBezTo>
                  <a:pt x="1109304" y="50506"/>
                  <a:pt x="1134457" y="35491"/>
                  <a:pt x="1161569" y="35491"/>
                </a:cubicBezTo>
                <a:cubicBezTo>
                  <a:pt x="1202128" y="35491"/>
                  <a:pt x="1212656" y="64936"/>
                  <a:pt x="1210705" y="94770"/>
                </a:cubicBezTo>
                <a:close/>
                <a:moveTo>
                  <a:pt x="1181064" y="77610"/>
                </a:moveTo>
                <a:cubicBezTo>
                  <a:pt x="1179308" y="65521"/>
                  <a:pt x="1173267" y="58111"/>
                  <a:pt x="1160788" y="58111"/>
                </a:cubicBezTo>
                <a:cubicBezTo>
                  <a:pt x="1148301" y="58111"/>
                  <a:pt x="1142066" y="65326"/>
                  <a:pt x="1139920" y="77610"/>
                </a:cubicBezTo>
                <a:lnTo>
                  <a:pt x="1181064" y="77610"/>
                </a:lnTo>
                <a:close/>
                <a:moveTo>
                  <a:pt x="1114165" y="38610"/>
                </a:moveTo>
                <a:lnTo>
                  <a:pt x="1081996" y="38610"/>
                </a:lnTo>
                <a:lnTo>
                  <a:pt x="1046892" y="78389"/>
                </a:lnTo>
                <a:lnTo>
                  <a:pt x="1046892" y="0"/>
                </a:lnTo>
                <a:lnTo>
                  <a:pt x="1017837" y="0"/>
                </a:lnTo>
                <a:lnTo>
                  <a:pt x="1017837" y="138059"/>
                </a:lnTo>
                <a:lnTo>
                  <a:pt x="1046892" y="138059"/>
                </a:lnTo>
                <a:lnTo>
                  <a:pt x="1046892" y="110563"/>
                </a:lnTo>
                <a:lnTo>
                  <a:pt x="1059956" y="96524"/>
                </a:lnTo>
                <a:lnTo>
                  <a:pt x="1086475" y="138059"/>
                </a:lnTo>
                <a:lnTo>
                  <a:pt x="1117872" y="138059"/>
                </a:lnTo>
                <a:lnTo>
                  <a:pt x="1077313" y="78194"/>
                </a:lnTo>
                <a:lnTo>
                  <a:pt x="1114165" y="38610"/>
                </a:lnTo>
                <a:close/>
                <a:moveTo>
                  <a:pt x="970425" y="35491"/>
                </a:moveTo>
                <a:cubicBezTo>
                  <a:pt x="955800" y="35491"/>
                  <a:pt x="944093" y="42121"/>
                  <a:pt x="938053" y="50896"/>
                </a:cubicBezTo>
                <a:lnTo>
                  <a:pt x="938053" y="37831"/>
                </a:lnTo>
                <a:lnTo>
                  <a:pt x="911729" y="37831"/>
                </a:lnTo>
                <a:lnTo>
                  <a:pt x="911729" y="138060"/>
                </a:lnTo>
                <a:lnTo>
                  <a:pt x="940784" y="138060"/>
                </a:lnTo>
                <a:lnTo>
                  <a:pt x="940784" y="82290"/>
                </a:lnTo>
                <a:cubicBezTo>
                  <a:pt x="940784" y="70396"/>
                  <a:pt x="944093" y="60061"/>
                  <a:pt x="959499" y="60061"/>
                </a:cubicBezTo>
                <a:cubicBezTo>
                  <a:pt x="974319" y="60061"/>
                  <a:pt x="977050" y="70006"/>
                  <a:pt x="977050" y="83655"/>
                </a:cubicBezTo>
                <a:lnTo>
                  <a:pt x="977050" y="138060"/>
                </a:lnTo>
                <a:lnTo>
                  <a:pt x="1006106" y="138060"/>
                </a:lnTo>
                <a:lnTo>
                  <a:pt x="1006106" y="72736"/>
                </a:lnTo>
                <a:cubicBezTo>
                  <a:pt x="1006106" y="49531"/>
                  <a:pt x="994602" y="35491"/>
                  <a:pt x="970425" y="35491"/>
                </a:cubicBezTo>
                <a:close/>
                <a:moveTo>
                  <a:pt x="898811" y="124605"/>
                </a:moveTo>
                <a:cubicBezTo>
                  <a:pt x="898811" y="129090"/>
                  <a:pt x="899006" y="134745"/>
                  <a:pt x="899786" y="138059"/>
                </a:cubicBezTo>
                <a:lnTo>
                  <a:pt x="873072" y="138059"/>
                </a:lnTo>
                <a:lnTo>
                  <a:pt x="873072" y="124605"/>
                </a:lnTo>
                <a:cubicBezTo>
                  <a:pt x="868203" y="132795"/>
                  <a:pt x="852407" y="140400"/>
                  <a:pt x="837196" y="140400"/>
                </a:cubicBezTo>
                <a:cubicBezTo>
                  <a:pt x="816913" y="140400"/>
                  <a:pt x="803655" y="129090"/>
                  <a:pt x="803655" y="112125"/>
                </a:cubicBezTo>
                <a:cubicBezTo>
                  <a:pt x="803655" y="92235"/>
                  <a:pt x="815547" y="83655"/>
                  <a:pt x="838757" y="79560"/>
                </a:cubicBezTo>
                <a:cubicBezTo>
                  <a:pt x="857276" y="76245"/>
                  <a:pt x="869755" y="75856"/>
                  <a:pt x="869755" y="67276"/>
                </a:cubicBezTo>
                <a:cubicBezTo>
                  <a:pt x="869755" y="60256"/>
                  <a:pt x="865666" y="55576"/>
                  <a:pt x="852407" y="55576"/>
                </a:cubicBezTo>
                <a:cubicBezTo>
                  <a:pt x="840708" y="55576"/>
                  <a:pt x="834855" y="59671"/>
                  <a:pt x="834464" y="68251"/>
                </a:cubicBezTo>
                <a:lnTo>
                  <a:pt x="807360" y="68251"/>
                </a:lnTo>
                <a:cubicBezTo>
                  <a:pt x="807555" y="46996"/>
                  <a:pt x="827058" y="35491"/>
                  <a:pt x="854358" y="35491"/>
                </a:cubicBezTo>
                <a:cubicBezTo>
                  <a:pt x="887112" y="35491"/>
                  <a:pt x="898811" y="45436"/>
                  <a:pt x="898811" y="70981"/>
                </a:cubicBezTo>
                <a:lnTo>
                  <a:pt x="898811" y="124605"/>
                </a:lnTo>
                <a:close/>
                <a:moveTo>
                  <a:pt x="869755" y="90286"/>
                </a:moveTo>
                <a:cubicBezTo>
                  <a:pt x="866642" y="93405"/>
                  <a:pt x="859618" y="94381"/>
                  <a:pt x="849285" y="96720"/>
                </a:cubicBezTo>
                <a:cubicBezTo>
                  <a:pt x="840708" y="98475"/>
                  <a:pt x="833684" y="101205"/>
                  <a:pt x="833684" y="109590"/>
                </a:cubicBezTo>
                <a:cubicBezTo>
                  <a:pt x="833684" y="116805"/>
                  <a:pt x="839342" y="121290"/>
                  <a:pt x="848114" y="121290"/>
                </a:cubicBezTo>
                <a:cubicBezTo>
                  <a:pt x="862934" y="121290"/>
                  <a:pt x="869755" y="109980"/>
                  <a:pt x="869755" y="97111"/>
                </a:cubicBezTo>
                <a:lnTo>
                  <a:pt x="869755" y="90286"/>
                </a:lnTo>
                <a:close/>
                <a:moveTo>
                  <a:pt x="798304" y="86774"/>
                </a:moveTo>
                <a:cubicBezTo>
                  <a:pt x="798109" y="120508"/>
                  <a:pt x="780754" y="140398"/>
                  <a:pt x="754040" y="140398"/>
                </a:cubicBezTo>
                <a:cubicBezTo>
                  <a:pt x="741365" y="140398"/>
                  <a:pt x="728690" y="135329"/>
                  <a:pt x="721670" y="124603"/>
                </a:cubicBezTo>
                <a:lnTo>
                  <a:pt x="721670" y="138059"/>
                </a:lnTo>
                <a:lnTo>
                  <a:pt x="695345" y="138059"/>
                </a:lnTo>
                <a:lnTo>
                  <a:pt x="695345" y="0"/>
                </a:lnTo>
                <a:lnTo>
                  <a:pt x="724400" y="0"/>
                </a:lnTo>
                <a:lnTo>
                  <a:pt x="724400" y="46604"/>
                </a:lnTo>
                <a:cubicBezTo>
                  <a:pt x="731225" y="38415"/>
                  <a:pt x="743119" y="35490"/>
                  <a:pt x="754040" y="35490"/>
                </a:cubicBezTo>
                <a:cubicBezTo>
                  <a:pt x="777049" y="35490"/>
                  <a:pt x="798109" y="51869"/>
                  <a:pt x="798304" y="86774"/>
                </a:cubicBezTo>
                <a:close/>
                <a:moveTo>
                  <a:pt x="768274" y="87749"/>
                </a:moveTo>
                <a:cubicBezTo>
                  <a:pt x="768079" y="69224"/>
                  <a:pt x="760864" y="57914"/>
                  <a:pt x="746434" y="57914"/>
                </a:cubicBezTo>
                <a:cubicBezTo>
                  <a:pt x="732394" y="57914"/>
                  <a:pt x="724400" y="66104"/>
                  <a:pt x="724400" y="89309"/>
                </a:cubicBezTo>
                <a:cubicBezTo>
                  <a:pt x="724400" y="108029"/>
                  <a:pt x="731029" y="118948"/>
                  <a:pt x="746434" y="118948"/>
                </a:cubicBezTo>
                <a:cubicBezTo>
                  <a:pt x="760474" y="118948"/>
                  <a:pt x="768079" y="107638"/>
                  <a:pt x="768274" y="87749"/>
                </a:cubicBezTo>
                <a:close/>
                <a:moveTo>
                  <a:pt x="653707" y="78973"/>
                </a:moveTo>
                <a:cubicBezTo>
                  <a:pt x="637522" y="75073"/>
                  <a:pt x="629528" y="73708"/>
                  <a:pt x="629528" y="66298"/>
                </a:cubicBezTo>
                <a:cubicBezTo>
                  <a:pt x="629528" y="59863"/>
                  <a:pt x="634402" y="56938"/>
                  <a:pt x="643372" y="56938"/>
                </a:cubicBezTo>
                <a:cubicBezTo>
                  <a:pt x="652343" y="56938"/>
                  <a:pt x="657802" y="60253"/>
                  <a:pt x="658192" y="69223"/>
                </a:cubicBezTo>
                <a:lnTo>
                  <a:pt x="685881" y="69223"/>
                </a:lnTo>
                <a:cubicBezTo>
                  <a:pt x="685492" y="53038"/>
                  <a:pt x="678861" y="35878"/>
                  <a:pt x="641033" y="35878"/>
                </a:cubicBezTo>
                <a:cubicBezTo>
                  <a:pt x="620362" y="35878"/>
                  <a:pt x="599497" y="44263"/>
                  <a:pt x="599497" y="66103"/>
                </a:cubicBezTo>
                <a:cubicBezTo>
                  <a:pt x="599497" y="86578"/>
                  <a:pt x="616853" y="92233"/>
                  <a:pt x="630307" y="95937"/>
                </a:cubicBezTo>
                <a:cubicBezTo>
                  <a:pt x="644152" y="99643"/>
                  <a:pt x="660142" y="100227"/>
                  <a:pt x="660142" y="109198"/>
                </a:cubicBezTo>
                <a:cubicBezTo>
                  <a:pt x="660142" y="116218"/>
                  <a:pt x="655072" y="119727"/>
                  <a:pt x="644347" y="119727"/>
                </a:cubicBezTo>
                <a:cubicBezTo>
                  <a:pt x="632257" y="119727"/>
                  <a:pt x="626798" y="115437"/>
                  <a:pt x="626407" y="105687"/>
                </a:cubicBezTo>
                <a:lnTo>
                  <a:pt x="598523" y="105687"/>
                </a:lnTo>
                <a:cubicBezTo>
                  <a:pt x="598913" y="127137"/>
                  <a:pt x="609833" y="140397"/>
                  <a:pt x="643177" y="140397"/>
                </a:cubicBezTo>
                <a:cubicBezTo>
                  <a:pt x="671452" y="140397"/>
                  <a:pt x="686272" y="129867"/>
                  <a:pt x="686272" y="108807"/>
                </a:cubicBezTo>
                <a:cubicBezTo>
                  <a:pt x="686272" y="87943"/>
                  <a:pt x="669892" y="82873"/>
                  <a:pt x="653707" y="78973"/>
                </a:cubicBezTo>
                <a:close/>
                <a:moveTo>
                  <a:pt x="560683" y="138059"/>
                </a:moveTo>
                <a:lnTo>
                  <a:pt x="589738" y="138059"/>
                </a:lnTo>
                <a:lnTo>
                  <a:pt x="589738" y="0"/>
                </a:lnTo>
                <a:lnTo>
                  <a:pt x="560683" y="0"/>
                </a:lnTo>
                <a:lnTo>
                  <a:pt x="560683" y="138059"/>
                </a:lnTo>
                <a:close/>
                <a:moveTo>
                  <a:pt x="551637" y="94770"/>
                </a:moveTo>
                <a:lnTo>
                  <a:pt x="480267" y="94770"/>
                </a:lnTo>
                <a:cubicBezTo>
                  <a:pt x="481437" y="111930"/>
                  <a:pt x="488068" y="118950"/>
                  <a:pt x="503667" y="118950"/>
                </a:cubicBezTo>
                <a:cubicBezTo>
                  <a:pt x="516537" y="118950"/>
                  <a:pt x="521022" y="112320"/>
                  <a:pt x="521997" y="106275"/>
                </a:cubicBezTo>
                <a:lnTo>
                  <a:pt x="550272" y="106275"/>
                </a:lnTo>
                <a:cubicBezTo>
                  <a:pt x="546177" y="129090"/>
                  <a:pt x="528042" y="140400"/>
                  <a:pt x="501327" y="140400"/>
                </a:cubicBezTo>
                <a:cubicBezTo>
                  <a:pt x="471687" y="140400"/>
                  <a:pt x="450238" y="120510"/>
                  <a:pt x="450238" y="87945"/>
                </a:cubicBezTo>
                <a:cubicBezTo>
                  <a:pt x="450238" y="50506"/>
                  <a:pt x="475393" y="35491"/>
                  <a:pt x="502497" y="35491"/>
                </a:cubicBezTo>
                <a:cubicBezTo>
                  <a:pt x="543057" y="35491"/>
                  <a:pt x="553587" y="64936"/>
                  <a:pt x="551637" y="94770"/>
                </a:cubicBezTo>
                <a:close/>
                <a:moveTo>
                  <a:pt x="521997" y="77610"/>
                </a:moveTo>
                <a:cubicBezTo>
                  <a:pt x="520242" y="65521"/>
                  <a:pt x="514197" y="58111"/>
                  <a:pt x="501717" y="58111"/>
                </a:cubicBezTo>
                <a:cubicBezTo>
                  <a:pt x="489238" y="58111"/>
                  <a:pt x="482997" y="65326"/>
                  <a:pt x="480853" y="77610"/>
                </a:cubicBezTo>
                <a:lnTo>
                  <a:pt x="521997" y="77610"/>
                </a:lnTo>
                <a:close/>
                <a:moveTo>
                  <a:pt x="412140" y="0"/>
                </a:moveTo>
                <a:lnTo>
                  <a:pt x="441195" y="0"/>
                </a:lnTo>
                <a:lnTo>
                  <a:pt x="441195" y="138059"/>
                </a:lnTo>
                <a:lnTo>
                  <a:pt x="414870" y="138059"/>
                </a:lnTo>
                <a:lnTo>
                  <a:pt x="414870" y="124603"/>
                </a:lnTo>
                <a:cubicBezTo>
                  <a:pt x="407655" y="135329"/>
                  <a:pt x="395175" y="140398"/>
                  <a:pt x="382500" y="140398"/>
                </a:cubicBezTo>
                <a:cubicBezTo>
                  <a:pt x="355591" y="140398"/>
                  <a:pt x="338431" y="120508"/>
                  <a:pt x="338236" y="86774"/>
                </a:cubicBezTo>
                <a:cubicBezTo>
                  <a:pt x="338431" y="51869"/>
                  <a:pt x="359491" y="35490"/>
                  <a:pt x="382500" y="35490"/>
                </a:cubicBezTo>
                <a:cubicBezTo>
                  <a:pt x="393421" y="35490"/>
                  <a:pt x="405315" y="38414"/>
                  <a:pt x="412140" y="46604"/>
                </a:cubicBezTo>
                <a:lnTo>
                  <a:pt x="412140" y="0"/>
                </a:lnTo>
                <a:close/>
                <a:moveTo>
                  <a:pt x="412140" y="89309"/>
                </a:moveTo>
                <a:cubicBezTo>
                  <a:pt x="412140" y="66104"/>
                  <a:pt x="404145" y="57914"/>
                  <a:pt x="390105" y="57914"/>
                </a:cubicBezTo>
                <a:cubicBezTo>
                  <a:pt x="375675" y="57914"/>
                  <a:pt x="368460" y="69224"/>
                  <a:pt x="368266" y="87749"/>
                </a:cubicBezTo>
                <a:cubicBezTo>
                  <a:pt x="368460" y="107638"/>
                  <a:pt x="376066" y="118948"/>
                  <a:pt x="390105" y="118948"/>
                </a:cubicBezTo>
                <a:cubicBezTo>
                  <a:pt x="405510" y="118948"/>
                  <a:pt x="412140" y="108029"/>
                  <a:pt x="412140" y="89309"/>
                </a:cubicBezTo>
                <a:close/>
                <a:moveTo>
                  <a:pt x="293547" y="35491"/>
                </a:moveTo>
                <a:cubicBezTo>
                  <a:pt x="278923" y="35491"/>
                  <a:pt x="267223" y="42121"/>
                  <a:pt x="261177" y="50896"/>
                </a:cubicBezTo>
                <a:lnTo>
                  <a:pt x="261177" y="37831"/>
                </a:lnTo>
                <a:lnTo>
                  <a:pt x="234853" y="37831"/>
                </a:lnTo>
                <a:lnTo>
                  <a:pt x="234853" y="138060"/>
                </a:lnTo>
                <a:lnTo>
                  <a:pt x="263907" y="138060"/>
                </a:lnTo>
                <a:lnTo>
                  <a:pt x="263907" y="82290"/>
                </a:lnTo>
                <a:cubicBezTo>
                  <a:pt x="263907" y="70396"/>
                  <a:pt x="267223" y="60061"/>
                  <a:pt x="282628" y="60061"/>
                </a:cubicBezTo>
                <a:cubicBezTo>
                  <a:pt x="297447" y="60061"/>
                  <a:pt x="300177" y="70006"/>
                  <a:pt x="300177" y="83655"/>
                </a:cubicBezTo>
                <a:lnTo>
                  <a:pt x="300177" y="138060"/>
                </a:lnTo>
                <a:lnTo>
                  <a:pt x="329231" y="138060"/>
                </a:lnTo>
                <a:lnTo>
                  <a:pt x="329231" y="72736"/>
                </a:lnTo>
                <a:cubicBezTo>
                  <a:pt x="329231" y="49531"/>
                  <a:pt x="317727" y="35491"/>
                  <a:pt x="293547" y="35491"/>
                </a:cubicBezTo>
                <a:close/>
                <a:moveTo>
                  <a:pt x="221746" y="124605"/>
                </a:moveTo>
                <a:cubicBezTo>
                  <a:pt x="221746" y="129090"/>
                  <a:pt x="221941" y="134745"/>
                  <a:pt x="222721" y="138059"/>
                </a:cubicBezTo>
                <a:lnTo>
                  <a:pt x="196007" y="138059"/>
                </a:lnTo>
                <a:lnTo>
                  <a:pt x="196007" y="124605"/>
                </a:lnTo>
                <a:cubicBezTo>
                  <a:pt x="191132" y="132795"/>
                  <a:pt x="175337" y="140400"/>
                  <a:pt x="160127" y="140400"/>
                </a:cubicBezTo>
                <a:cubicBezTo>
                  <a:pt x="139847" y="140400"/>
                  <a:pt x="126587" y="129090"/>
                  <a:pt x="126587" y="112125"/>
                </a:cubicBezTo>
                <a:cubicBezTo>
                  <a:pt x="126587" y="92235"/>
                  <a:pt x="138482" y="83655"/>
                  <a:pt x="161687" y="79560"/>
                </a:cubicBezTo>
                <a:cubicBezTo>
                  <a:pt x="180212" y="76245"/>
                  <a:pt x="192692" y="75856"/>
                  <a:pt x="192692" y="67276"/>
                </a:cubicBezTo>
                <a:cubicBezTo>
                  <a:pt x="192692" y="60256"/>
                  <a:pt x="188597" y="55576"/>
                  <a:pt x="175337" y="55576"/>
                </a:cubicBezTo>
                <a:cubicBezTo>
                  <a:pt x="163637" y="55576"/>
                  <a:pt x="157787" y="59671"/>
                  <a:pt x="157397" y="68251"/>
                </a:cubicBezTo>
                <a:lnTo>
                  <a:pt x="130293" y="68251"/>
                </a:lnTo>
                <a:cubicBezTo>
                  <a:pt x="130488" y="46996"/>
                  <a:pt x="149988" y="35491"/>
                  <a:pt x="177287" y="35491"/>
                </a:cubicBezTo>
                <a:cubicBezTo>
                  <a:pt x="210046" y="35491"/>
                  <a:pt x="221746" y="45436"/>
                  <a:pt x="221746" y="70981"/>
                </a:cubicBezTo>
                <a:lnTo>
                  <a:pt x="221746" y="124605"/>
                </a:lnTo>
                <a:close/>
                <a:moveTo>
                  <a:pt x="192692" y="90286"/>
                </a:moveTo>
                <a:cubicBezTo>
                  <a:pt x="189572" y="93405"/>
                  <a:pt x="182552" y="94381"/>
                  <a:pt x="172217" y="96720"/>
                </a:cubicBezTo>
                <a:cubicBezTo>
                  <a:pt x="163637" y="98475"/>
                  <a:pt x="156617" y="101205"/>
                  <a:pt x="156617" y="109590"/>
                </a:cubicBezTo>
                <a:cubicBezTo>
                  <a:pt x="156617" y="116805"/>
                  <a:pt x="162272" y="121290"/>
                  <a:pt x="171047" y="121290"/>
                </a:cubicBezTo>
                <a:cubicBezTo>
                  <a:pt x="185867" y="121290"/>
                  <a:pt x="192692" y="109980"/>
                  <a:pt x="192692" y="97111"/>
                </a:cubicBezTo>
                <a:lnTo>
                  <a:pt x="192692" y="90286"/>
                </a:lnTo>
                <a:close/>
                <a:moveTo>
                  <a:pt x="85604" y="55769"/>
                </a:moveTo>
                <a:lnTo>
                  <a:pt x="30810" y="55769"/>
                </a:lnTo>
                <a:lnTo>
                  <a:pt x="30810" y="0"/>
                </a:lnTo>
                <a:lnTo>
                  <a:pt x="0" y="0"/>
                </a:lnTo>
                <a:lnTo>
                  <a:pt x="0" y="138059"/>
                </a:lnTo>
                <a:lnTo>
                  <a:pt x="30810" y="138059"/>
                </a:lnTo>
                <a:lnTo>
                  <a:pt x="30810" y="81704"/>
                </a:lnTo>
                <a:lnTo>
                  <a:pt x="85604" y="81704"/>
                </a:lnTo>
                <a:lnTo>
                  <a:pt x="85604" y="138059"/>
                </a:lnTo>
                <a:lnTo>
                  <a:pt x="116414" y="138059"/>
                </a:lnTo>
                <a:lnTo>
                  <a:pt x="116414" y="0"/>
                </a:lnTo>
                <a:lnTo>
                  <a:pt x="85604" y="0"/>
                </a:lnTo>
                <a:lnTo>
                  <a:pt x="85604" y="55769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77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- addition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6CA10A7-4F78-1222-72B5-81E594CDA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282575"/>
            <a:ext cx="5694363" cy="1463675"/>
          </a:xfrm>
        </p:spPr>
        <p:txBody>
          <a:bodyPr rIns="496800"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E51956-1EEF-98B3-C0AA-6D6005B29D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7500" y="1914525"/>
            <a:ext cx="5694363" cy="3827463"/>
          </a:xfrm>
        </p:spPr>
        <p:txBody>
          <a:bodyPr rIns="496800"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C723B581-5076-8A01-6D90-CE0A7D1D10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8550" y="0"/>
            <a:ext cx="6013450" cy="6858000"/>
          </a:xfrm>
          <a:solidFill>
            <a:srgbClr val="EBEBEB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098C2-C06F-5223-D457-E9C05E58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DC448-0CB3-40FB-7041-BE9BD5DE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7E731-E98A-5D0A-84C6-6B5EB4B5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4E18-2049-428A-9B0A-4D365C740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37258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 Blue - additional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6CA10A7-4F78-1222-72B5-81E594CDA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282575"/>
            <a:ext cx="5695951" cy="1465200"/>
          </a:xfrm>
        </p:spPr>
        <p:txBody>
          <a:bodyPr rIns="4968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E51956-1EEF-98B3-C0AA-6D6005B29D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7500" y="1916113"/>
            <a:ext cx="5695950" cy="3825875"/>
          </a:xfrm>
        </p:spPr>
        <p:txBody>
          <a:bodyPr rIns="496800"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C723B581-5076-8A01-6D90-CE0A7D1D10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8550" y="0"/>
            <a:ext cx="6013450" cy="6858000"/>
          </a:xfrm>
          <a:solidFill>
            <a:srgbClr val="EBEBEB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098C2-C06F-5223-D457-E9C05E58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DC448-0CB3-40FB-7041-BE9BD5DE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7E731-E98A-5D0A-84C6-6B5EB4B5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894E18-2049-428A-9B0A-4D365C7406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HandelsbankenLogo">
            <a:extLst>
              <a:ext uri="{FF2B5EF4-FFF2-40B4-BE49-F238E27FC236}">
                <a16:creationId xmlns:a16="http://schemas.microsoft.com/office/drawing/2014/main" id="{E6C2F8BE-A0AA-BE51-041B-FF8C1EE18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24995" y="6378670"/>
            <a:ext cx="1548000" cy="165362"/>
          </a:xfrm>
          <a:custGeom>
            <a:avLst/>
            <a:gdLst>
              <a:gd name="connsiteX0" fmla="*/ 1314325 w 1314324"/>
              <a:gd name="connsiteY0" fmla="*/ 72736 h 140400"/>
              <a:gd name="connsiteX1" fmla="*/ 1314325 w 1314324"/>
              <a:gd name="connsiteY1" fmla="*/ 138060 h 140400"/>
              <a:gd name="connsiteX2" fmla="*/ 1285270 w 1314324"/>
              <a:gd name="connsiteY2" fmla="*/ 138060 h 140400"/>
              <a:gd name="connsiteX3" fmla="*/ 1285270 w 1314324"/>
              <a:gd name="connsiteY3" fmla="*/ 83655 h 140400"/>
              <a:gd name="connsiteX4" fmla="*/ 1267718 w 1314324"/>
              <a:gd name="connsiteY4" fmla="*/ 60061 h 140400"/>
              <a:gd name="connsiteX5" fmla="*/ 1249003 w 1314324"/>
              <a:gd name="connsiteY5" fmla="*/ 82290 h 140400"/>
              <a:gd name="connsiteX6" fmla="*/ 1249003 w 1314324"/>
              <a:gd name="connsiteY6" fmla="*/ 138060 h 140400"/>
              <a:gd name="connsiteX7" fmla="*/ 1219948 w 1314324"/>
              <a:gd name="connsiteY7" fmla="*/ 138060 h 140400"/>
              <a:gd name="connsiteX8" fmla="*/ 1219948 w 1314324"/>
              <a:gd name="connsiteY8" fmla="*/ 37831 h 140400"/>
              <a:gd name="connsiteX9" fmla="*/ 1246272 w 1314324"/>
              <a:gd name="connsiteY9" fmla="*/ 37831 h 140400"/>
              <a:gd name="connsiteX10" fmla="*/ 1246272 w 1314324"/>
              <a:gd name="connsiteY10" fmla="*/ 50896 h 140400"/>
              <a:gd name="connsiteX11" fmla="*/ 1278644 w 1314324"/>
              <a:gd name="connsiteY11" fmla="*/ 35491 h 140400"/>
              <a:gd name="connsiteX12" fmla="*/ 1314325 w 1314324"/>
              <a:gd name="connsiteY12" fmla="*/ 72736 h 140400"/>
              <a:gd name="connsiteX13" fmla="*/ 1210704 w 1314324"/>
              <a:gd name="connsiteY13" fmla="*/ 94770 h 140400"/>
              <a:gd name="connsiteX14" fmla="*/ 1139334 w 1314324"/>
              <a:gd name="connsiteY14" fmla="*/ 94770 h 140400"/>
              <a:gd name="connsiteX15" fmla="*/ 1162732 w 1314324"/>
              <a:gd name="connsiteY15" fmla="*/ 118950 h 140400"/>
              <a:gd name="connsiteX16" fmla="*/ 1181064 w 1314324"/>
              <a:gd name="connsiteY16" fmla="*/ 106275 h 140400"/>
              <a:gd name="connsiteX17" fmla="*/ 1209339 w 1314324"/>
              <a:gd name="connsiteY17" fmla="*/ 106275 h 140400"/>
              <a:gd name="connsiteX18" fmla="*/ 1160398 w 1314324"/>
              <a:gd name="connsiteY18" fmla="*/ 140400 h 140400"/>
              <a:gd name="connsiteX19" fmla="*/ 1109304 w 1314324"/>
              <a:gd name="connsiteY19" fmla="*/ 87945 h 140400"/>
              <a:gd name="connsiteX20" fmla="*/ 1161569 w 1314324"/>
              <a:gd name="connsiteY20" fmla="*/ 35491 h 140400"/>
              <a:gd name="connsiteX21" fmla="*/ 1210705 w 1314324"/>
              <a:gd name="connsiteY21" fmla="*/ 94770 h 140400"/>
              <a:gd name="connsiteX22" fmla="*/ 1181064 w 1314324"/>
              <a:gd name="connsiteY22" fmla="*/ 77610 h 140400"/>
              <a:gd name="connsiteX23" fmla="*/ 1160788 w 1314324"/>
              <a:gd name="connsiteY23" fmla="*/ 58111 h 140400"/>
              <a:gd name="connsiteX24" fmla="*/ 1139920 w 1314324"/>
              <a:gd name="connsiteY24" fmla="*/ 77610 h 140400"/>
              <a:gd name="connsiteX25" fmla="*/ 1181064 w 1314324"/>
              <a:gd name="connsiteY25" fmla="*/ 77610 h 140400"/>
              <a:gd name="connsiteX26" fmla="*/ 1114165 w 1314324"/>
              <a:gd name="connsiteY26" fmla="*/ 38610 h 140400"/>
              <a:gd name="connsiteX27" fmla="*/ 1081996 w 1314324"/>
              <a:gd name="connsiteY27" fmla="*/ 38610 h 140400"/>
              <a:gd name="connsiteX28" fmla="*/ 1046892 w 1314324"/>
              <a:gd name="connsiteY28" fmla="*/ 78389 h 140400"/>
              <a:gd name="connsiteX29" fmla="*/ 1046892 w 1314324"/>
              <a:gd name="connsiteY29" fmla="*/ 0 h 140400"/>
              <a:gd name="connsiteX30" fmla="*/ 1017837 w 1314324"/>
              <a:gd name="connsiteY30" fmla="*/ 0 h 140400"/>
              <a:gd name="connsiteX31" fmla="*/ 1017837 w 1314324"/>
              <a:gd name="connsiteY31" fmla="*/ 138059 h 140400"/>
              <a:gd name="connsiteX32" fmla="*/ 1046892 w 1314324"/>
              <a:gd name="connsiteY32" fmla="*/ 138059 h 140400"/>
              <a:gd name="connsiteX33" fmla="*/ 1046892 w 1314324"/>
              <a:gd name="connsiteY33" fmla="*/ 110563 h 140400"/>
              <a:gd name="connsiteX34" fmla="*/ 1059956 w 1314324"/>
              <a:gd name="connsiteY34" fmla="*/ 96524 h 140400"/>
              <a:gd name="connsiteX35" fmla="*/ 1086475 w 1314324"/>
              <a:gd name="connsiteY35" fmla="*/ 138059 h 140400"/>
              <a:gd name="connsiteX36" fmla="*/ 1117872 w 1314324"/>
              <a:gd name="connsiteY36" fmla="*/ 138059 h 140400"/>
              <a:gd name="connsiteX37" fmla="*/ 1077313 w 1314324"/>
              <a:gd name="connsiteY37" fmla="*/ 78194 h 140400"/>
              <a:gd name="connsiteX38" fmla="*/ 1114165 w 1314324"/>
              <a:gd name="connsiteY38" fmla="*/ 38610 h 140400"/>
              <a:gd name="connsiteX39" fmla="*/ 970425 w 1314324"/>
              <a:gd name="connsiteY39" fmla="*/ 35491 h 140400"/>
              <a:gd name="connsiteX40" fmla="*/ 938053 w 1314324"/>
              <a:gd name="connsiteY40" fmla="*/ 50896 h 140400"/>
              <a:gd name="connsiteX41" fmla="*/ 938053 w 1314324"/>
              <a:gd name="connsiteY41" fmla="*/ 37831 h 140400"/>
              <a:gd name="connsiteX42" fmla="*/ 911729 w 1314324"/>
              <a:gd name="connsiteY42" fmla="*/ 37831 h 140400"/>
              <a:gd name="connsiteX43" fmla="*/ 911729 w 1314324"/>
              <a:gd name="connsiteY43" fmla="*/ 138060 h 140400"/>
              <a:gd name="connsiteX44" fmla="*/ 940784 w 1314324"/>
              <a:gd name="connsiteY44" fmla="*/ 138060 h 140400"/>
              <a:gd name="connsiteX45" fmla="*/ 940784 w 1314324"/>
              <a:gd name="connsiteY45" fmla="*/ 82290 h 140400"/>
              <a:gd name="connsiteX46" fmla="*/ 959499 w 1314324"/>
              <a:gd name="connsiteY46" fmla="*/ 60061 h 140400"/>
              <a:gd name="connsiteX47" fmla="*/ 977050 w 1314324"/>
              <a:gd name="connsiteY47" fmla="*/ 83655 h 140400"/>
              <a:gd name="connsiteX48" fmla="*/ 977050 w 1314324"/>
              <a:gd name="connsiteY48" fmla="*/ 138060 h 140400"/>
              <a:gd name="connsiteX49" fmla="*/ 1006106 w 1314324"/>
              <a:gd name="connsiteY49" fmla="*/ 138060 h 140400"/>
              <a:gd name="connsiteX50" fmla="*/ 1006106 w 1314324"/>
              <a:gd name="connsiteY50" fmla="*/ 72736 h 140400"/>
              <a:gd name="connsiteX51" fmla="*/ 970425 w 1314324"/>
              <a:gd name="connsiteY51" fmla="*/ 35491 h 140400"/>
              <a:gd name="connsiteX52" fmla="*/ 898811 w 1314324"/>
              <a:gd name="connsiteY52" fmla="*/ 124605 h 140400"/>
              <a:gd name="connsiteX53" fmla="*/ 899786 w 1314324"/>
              <a:gd name="connsiteY53" fmla="*/ 138059 h 140400"/>
              <a:gd name="connsiteX54" fmla="*/ 873072 w 1314324"/>
              <a:gd name="connsiteY54" fmla="*/ 138059 h 140400"/>
              <a:gd name="connsiteX55" fmla="*/ 873072 w 1314324"/>
              <a:gd name="connsiteY55" fmla="*/ 124605 h 140400"/>
              <a:gd name="connsiteX56" fmla="*/ 837196 w 1314324"/>
              <a:gd name="connsiteY56" fmla="*/ 140400 h 140400"/>
              <a:gd name="connsiteX57" fmla="*/ 803655 w 1314324"/>
              <a:gd name="connsiteY57" fmla="*/ 112125 h 140400"/>
              <a:gd name="connsiteX58" fmla="*/ 838757 w 1314324"/>
              <a:gd name="connsiteY58" fmla="*/ 79560 h 140400"/>
              <a:gd name="connsiteX59" fmla="*/ 869755 w 1314324"/>
              <a:gd name="connsiteY59" fmla="*/ 67276 h 140400"/>
              <a:gd name="connsiteX60" fmla="*/ 852407 w 1314324"/>
              <a:gd name="connsiteY60" fmla="*/ 55576 h 140400"/>
              <a:gd name="connsiteX61" fmla="*/ 834464 w 1314324"/>
              <a:gd name="connsiteY61" fmla="*/ 68251 h 140400"/>
              <a:gd name="connsiteX62" fmla="*/ 807360 w 1314324"/>
              <a:gd name="connsiteY62" fmla="*/ 68251 h 140400"/>
              <a:gd name="connsiteX63" fmla="*/ 854358 w 1314324"/>
              <a:gd name="connsiteY63" fmla="*/ 35491 h 140400"/>
              <a:gd name="connsiteX64" fmla="*/ 898811 w 1314324"/>
              <a:gd name="connsiteY64" fmla="*/ 70981 h 140400"/>
              <a:gd name="connsiteX65" fmla="*/ 898811 w 1314324"/>
              <a:gd name="connsiteY65" fmla="*/ 124605 h 140400"/>
              <a:gd name="connsiteX66" fmla="*/ 869755 w 1314324"/>
              <a:gd name="connsiteY66" fmla="*/ 90286 h 140400"/>
              <a:gd name="connsiteX67" fmla="*/ 849285 w 1314324"/>
              <a:gd name="connsiteY67" fmla="*/ 96720 h 140400"/>
              <a:gd name="connsiteX68" fmla="*/ 833684 w 1314324"/>
              <a:gd name="connsiteY68" fmla="*/ 109590 h 140400"/>
              <a:gd name="connsiteX69" fmla="*/ 848114 w 1314324"/>
              <a:gd name="connsiteY69" fmla="*/ 121290 h 140400"/>
              <a:gd name="connsiteX70" fmla="*/ 869755 w 1314324"/>
              <a:gd name="connsiteY70" fmla="*/ 97111 h 140400"/>
              <a:gd name="connsiteX71" fmla="*/ 869755 w 1314324"/>
              <a:gd name="connsiteY71" fmla="*/ 90286 h 140400"/>
              <a:gd name="connsiteX72" fmla="*/ 798304 w 1314324"/>
              <a:gd name="connsiteY72" fmla="*/ 86774 h 140400"/>
              <a:gd name="connsiteX73" fmla="*/ 754040 w 1314324"/>
              <a:gd name="connsiteY73" fmla="*/ 140398 h 140400"/>
              <a:gd name="connsiteX74" fmla="*/ 721670 w 1314324"/>
              <a:gd name="connsiteY74" fmla="*/ 124603 h 140400"/>
              <a:gd name="connsiteX75" fmla="*/ 721670 w 1314324"/>
              <a:gd name="connsiteY75" fmla="*/ 138059 h 140400"/>
              <a:gd name="connsiteX76" fmla="*/ 695345 w 1314324"/>
              <a:gd name="connsiteY76" fmla="*/ 138059 h 140400"/>
              <a:gd name="connsiteX77" fmla="*/ 695345 w 1314324"/>
              <a:gd name="connsiteY77" fmla="*/ 0 h 140400"/>
              <a:gd name="connsiteX78" fmla="*/ 724400 w 1314324"/>
              <a:gd name="connsiteY78" fmla="*/ 0 h 140400"/>
              <a:gd name="connsiteX79" fmla="*/ 724400 w 1314324"/>
              <a:gd name="connsiteY79" fmla="*/ 46604 h 140400"/>
              <a:gd name="connsiteX80" fmla="*/ 754040 w 1314324"/>
              <a:gd name="connsiteY80" fmla="*/ 35490 h 140400"/>
              <a:gd name="connsiteX81" fmla="*/ 798304 w 1314324"/>
              <a:gd name="connsiteY81" fmla="*/ 86774 h 140400"/>
              <a:gd name="connsiteX82" fmla="*/ 768274 w 1314324"/>
              <a:gd name="connsiteY82" fmla="*/ 87749 h 140400"/>
              <a:gd name="connsiteX83" fmla="*/ 746434 w 1314324"/>
              <a:gd name="connsiteY83" fmla="*/ 57914 h 140400"/>
              <a:gd name="connsiteX84" fmla="*/ 724400 w 1314324"/>
              <a:gd name="connsiteY84" fmla="*/ 89309 h 140400"/>
              <a:gd name="connsiteX85" fmla="*/ 746434 w 1314324"/>
              <a:gd name="connsiteY85" fmla="*/ 118948 h 140400"/>
              <a:gd name="connsiteX86" fmla="*/ 768274 w 1314324"/>
              <a:gd name="connsiteY86" fmla="*/ 87749 h 140400"/>
              <a:gd name="connsiteX87" fmla="*/ 653707 w 1314324"/>
              <a:gd name="connsiteY87" fmla="*/ 78973 h 140400"/>
              <a:gd name="connsiteX88" fmla="*/ 629528 w 1314324"/>
              <a:gd name="connsiteY88" fmla="*/ 66298 h 140400"/>
              <a:gd name="connsiteX89" fmla="*/ 643372 w 1314324"/>
              <a:gd name="connsiteY89" fmla="*/ 56938 h 140400"/>
              <a:gd name="connsiteX90" fmla="*/ 658192 w 1314324"/>
              <a:gd name="connsiteY90" fmla="*/ 69223 h 140400"/>
              <a:gd name="connsiteX91" fmla="*/ 685881 w 1314324"/>
              <a:gd name="connsiteY91" fmla="*/ 69223 h 140400"/>
              <a:gd name="connsiteX92" fmla="*/ 641033 w 1314324"/>
              <a:gd name="connsiteY92" fmla="*/ 35878 h 140400"/>
              <a:gd name="connsiteX93" fmla="*/ 599497 w 1314324"/>
              <a:gd name="connsiteY93" fmla="*/ 66103 h 140400"/>
              <a:gd name="connsiteX94" fmla="*/ 630307 w 1314324"/>
              <a:gd name="connsiteY94" fmla="*/ 95937 h 140400"/>
              <a:gd name="connsiteX95" fmla="*/ 660142 w 1314324"/>
              <a:gd name="connsiteY95" fmla="*/ 109198 h 140400"/>
              <a:gd name="connsiteX96" fmla="*/ 644347 w 1314324"/>
              <a:gd name="connsiteY96" fmla="*/ 119727 h 140400"/>
              <a:gd name="connsiteX97" fmla="*/ 626407 w 1314324"/>
              <a:gd name="connsiteY97" fmla="*/ 105687 h 140400"/>
              <a:gd name="connsiteX98" fmla="*/ 598523 w 1314324"/>
              <a:gd name="connsiteY98" fmla="*/ 105687 h 140400"/>
              <a:gd name="connsiteX99" fmla="*/ 643177 w 1314324"/>
              <a:gd name="connsiteY99" fmla="*/ 140397 h 140400"/>
              <a:gd name="connsiteX100" fmla="*/ 686272 w 1314324"/>
              <a:gd name="connsiteY100" fmla="*/ 108807 h 140400"/>
              <a:gd name="connsiteX101" fmla="*/ 653707 w 1314324"/>
              <a:gd name="connsiteY101" fmla="*/ 78973 h 140400"/>
              <a:gd name="connsiteX102" fmla="*/ 560683 w 1314324"/>
              <a:gd name="connsiteY102" fmla="*/ 138059 h 140400"/>
              <a:gd name="connsiteX103" fmla="*/ 589738 w 1314324"/>
              <a:gd name="connsiteY103" fmla="*/ 138059 h 140400"/>
              <a:gd name="connsiteX104" fmla="*/ 589738 w 1314324"/>
              <a:gd name="connsiteY104" fmla="*/ 0 h 140400"/>
              <a:gd name="connsiteX105" fmla="*/ 560683 w 1314324"/>
              <a:gd name="connsiteY105" fmla="*/ 0 h 140400"/>
              <a:gd name="connsiteX106" fmla="*/ 560683 w 1314324"/>
              <a:gd name="connsiteY106" fmla="*/ 138059 h 140400"/>
              <a:gd name="connsiteX107" fmla="*/ 551637 w 1314324"/>
              <a:gd name="connsiteY107" fmla="*/ 94770 h 140400"/>
              <a:gd name="connsiteX108" fmla="*/ 480267 w 1314324"/>
              <a:gd name="connsiteY108" fmla="*/ 94770 h 140400"/>
              <a:gd name="connsiteX109" fmla="*/ 503667 w 1314324"/>
              <a:gd name="connsiteY109" fmla="*/ 118950 h 140400"/>
              <a:gd name="connsiteX110" fmla="*/ 521997 w 1314324"/>
              <a:gd name="connsiteY110" fmla="*/ 106275 h 140400"/>
              <a:gd name="connsiteX111" fmla="*/ 550272 w 1314324"/>
              <a:gd name="connsiteY111" fmla="*/ 106275 h 140400"/>
              <a:gd name="connsiteX112" fmla="*/ 501327 w 1314324"/>
              <a:gd name="connsiteY112" fmla="*/ 140400 h 140400"/>
              <a:gd name="connsiteX113" fmla="*/ 450238 w 1314324"/>
              <a:gd name="connsiteY113" fmla="*/ 87945 h 140400"/>
              <a:gd name="connsiteX114" fmla="*/ 502497 w 1314324"/>
              <a:gd name="connsiteY114" fmla="*/ 35491 h 140400"/>
              <a:gd name="connsiteX115" fmla="*/ 551637 w 1314324"/>
              <a:gd name="connsiteY115" fmla="*/ 94770 h 140400"/>
              <a:gd name="connsiteX116" fmla="*/ 521997 w 1314324"/>
              <a:gd name="connsiteY116" fmla="*/ 77610 h 140400"/>
              <a:gd name="connsiteX117" fmla="*/ 501717 w 1314324"/>
              <a:gd name="connsiteY117" fmla="*/ 58111 h 140400"/>
              <a:gd name="connsiteX118" fmla="*/ 480853 w 1314324"/>
              <a:gd name="connsiteY118" fmla="*/ 77610 h 140400"/>
              <a:gd name="connsiteX119" fmla="*/ 521997 w 1314324"/>
              <a:gd name="connsiteY119" fmla="*/ 77610 h 140400"/>
              <a:gd name="connsiteX120" fmla="*/ 412140 w 1314324"/>
              <a:gd name="connsiteY120" fmla="*/ 0 h 140400"/>
              <a:gd name="connsiteX121" fmla="*/ 441195 w 1314324"/>
              <a:gd name="connsiteY121" fmla="*/ 0 h 140400"/>
              <a:gd name="connsiteX122" fmla="*/ 441195 w 1314324"/>
              <a:gd name="connsiteY122" fmla="*/ 138059 h 140400"/>
              <a:gd name="connsiteX123" fmla="*/ 414870 w 1314324"/>
              <a:gd name="connsiteY123" fmla="*/ 138059 h 140400"/>
              <a:gd name="connsiteX124" fmla="*/ 414870 w 1314324"/>
              <a:gd name="connsiteY124" fmla="*/ 124603 h 140400"/>
              <a:gd name="connsiteX125" fmla="*/ 382500 w 1314324"/>
              <a:gd name="connsiteY125" fmla="*/ 140398 h 140400"/>
              <a:gd name="connsiteX126" fmla="*/ 338236 w 1314324"/>
              <a:gd name="connsiteY126" fmla="*/ 86774 h 140400"/>
              <a:gd name="connsiteX127" fmla="*/ 382500 w 1314324"/>
              <a:gd name="connsiteY127" fmla="*/ 35490 h 140400"/>
              <a:gd name="connsiteX128" fmla="*/ 412140 w 1314324"/>
              <a:gd name="connsiteY128" fmla="*/ 46604 h 140400"/>
              <a:gd name="connsiteX129" fmla="*/ 412140 w 1314324"/>
              <a:gd name="connsiteY129" fmla="*/ 0 h 140400"/>
              <a:gd name="connsiteX130" fmla="*/ 412140 w 1314324"/>
              <a:gd name="connsiteY130" fmla="*/ 89309 h 140400"/>
              <a:gd name="connsiteX131" fmla="*/ 390105 w 1314324"/>
              <a:gd name="connsiteY131" fmla="*/ 57914 h 140400"/>
              <a:gd name="connsiteX132" fmla="*/ 368266 w 1314324"/>
              <a:gd name="connsiteY132" fmla="*/ 87749 h 140400"/>
              <a:gd name="connsiteX133" fmla="*/ 390105 w 1314324"/>
              <a:gd name="connsiteY133" fmla="*/ 118948 h 140400"/>
              <a:gd name="connsiteX134" fmla="*/ 412140 w 1314324"/>
              <a:gd name="connsiteY134" fmla="*/ 89309 h 140400"/>
              <a:gd name="connsiteX135" fmla="*/ 293547 w 1314324"/>
              <a:gd name="connsiteY135" fmla="*/ 35491 h 140400"/>
              <a:gd name="connsiteX136" fmla="*/ 261177 w 1314324"/>
              <a:gd name="connsiteY136" fmla="*/ 50896 h 140400"/>
              <a:gd name="connsiteX137" fmla="*/ 261177 w 1314324"/>
              <a:gd name="connsiteY137" fmla="*/ 37831 h 140400"/>
              <a:gd name="connsiteX138" fmla="*/ 234853 w 1314324"/>
              <a:gd name="connsiteY138" fmla="*/ 37831 h 140400"/>
              <a:gd name="connsiteX139" fmla="*/ 234853 w 1314324"/>
              <a:gd name="connsiteY139" fmla="*/ 138060 h 140400"/>
              <a:gd name="connsiteX140" fmla="*/ 263907 w 1314324"/>
              <a:gd name="connsiteY140" fmla="*/ 138060 h 140400"/>
              <a:gd name="connsiteX141" fmla="*/ 263907 w 1314324"/>
              <a:gd name="connsiteY141" fmla="*/ 82290 h 140400"/>
              <a:gd name="connsiteX142" fmla="*/ 282628 w 1314324"/>
              <a:gd name="connsiteY142" fmla="*/ 60061 h 140400"/>
              <a:gd name="connsiteX143" fmla="*/ 300177 w 1314324"/>
              <a:gd name="connsiteY143" fmla="*/ 83655 h 140400"/>
              <a:gd name="connsiteX144" fmla="*/ 300177 w 1314324"/>
              <a:gd name="connsiteY144" fmla="*/ 138060 h 140400"/>
              <a:gd name="connsiteX145" fmla="*/ 329231 w 1314324"/>
              <a:gd name="connsiteY145" fmla="*/ 138060 h 140400"/>
              <a:gd name="connsiteX146" fmla="*/ 329231 w 1314324"/>
              <a:gd name="connsiteY146" fmla="*/ 72736 h 140400"/>
              <a:gd name="connsiteX147" fmla="*/ 293547 w 1314324"/>
              <a:gd name="connsiteY147" fmla="*/ 35491 h 140400"/>
              <a:gd name="connsiteX148" fmla="*/ 221746 w 1314324"/>
              <a:gd name="connsiteY148" fmla="*/ 124605 h 140400"/>
              <a:gd name="connsiteX149" fmla="*/ 222721 w 1314324"/>
              <a:gd name="connsiteY149" fmla="*/ 138059 h 140400"/>
              <a:gd name="connsiteX150" fmla="*/ 196007 w 1314324"/>
              <a:gd name="connsiteY150" fmla="*/ 138059 h 140400"/>
              <a:gd name="connsiteX151" fmla="*/ 196007 w 1314324"/>
              <a:gd name="connsiteY151" fmla="*/ 124605 h 140400"/>
              <a:gd name="connsiteX152" fmla="*/ 160127 w 1314324"/>
              <a:gd name="connsiteY152" fmla="*/ 140400 h 140400"/>
              <a:gd name="connsiteX153" fmla="*/ 126587 w 1314324"/>
              <a:gd name="connsiteY153" fmla="*/ 112125 h 140400"/>
              <a:gd name="connsiteX154" fmla="*/ 161687 w 1314324"/>
              <a:gd name="connsiteY154" fmla="*/ 79560 h 140400"/>
              <a:gd name="connsiteX155" fmla="*/ 192692 w 1314324"/>
              <a:gd name="connsiteY155" fmla="*/ 67276 h 140400"/>
              <a:gd name="connsiteX156" fmla="*/ 175337 w 1314324"/>
              <a:gd name="connsiteY156" fmla="*/ 55576 h 140400"/>
              <a:gd name="connsiteX157" fmla="*/ 157397 w 1314324"/>
              <a:gd name="connsiteY157" fmla="*/ 68251 h 140400"/>
              <a:gd name="connsiteX158" fmla="*/ 130293 w 1314324"/>
              <a:gd name="connsiteY158" fmla="*/ 68251 h 140400"/>
              <a:gd name="connsiteX159" fmla="*/ 177287 w 1314324"/>
              <a:gd name="connsiteY159" fmla="*/ 35491 h 140400"/>
              <a:gd name="connsiteX160" fmla="*/ 221746 w 1314324"/>
              <a:gd name="connsiteY160" fmla="*/ 70981 h 140400"/>
              <a:gd name="connsiteX161" fmla="*/ 221746 w 1314324"/>
              <a:gd name="connsiteY161" fmla="*/ 124605 h 140400"/>
              <a:gd name="connsiteX162" fmla="*/ 192692 w 1314324"/>
              <a:gd name="connsiteY162" fmla="*/ 90286 h 140400"/>
              <a:gd name="connsiteX163" fmla="*/ 172217 w 1314324"/>
              <a:gd name="connsiteY163" fmla="*/ 96720 h 140400"/>
              <a:gd name="connsiteX164" fmla="*/ 156617 w 1314324"/>
              <a:gd name="connsiteY164" fmla="*/ 109590 h 140400"/>
              <a:gd name="connsiteX165" fmla="*/ 171047 w 1314324"/>
              <a:gd name="connsiteY165" fmla="*/ 121290 h 140400"/>
              <a:gd name="connsiteX166" fmla="*/ 192692 w 1314324"/>
              <a:gd name="connsiteY166" fmla="*/ 97111 h 140400"/>
              <a:gd name="connsiteX167" fmla="*/ 192692 w 1314324"/>
              <a:gd name="connsiteY167" fmla="*/ 90286 h 140400"/>
              <a:gd name="connsiteX168" fmla="*/ 85604 w 1314324"/>
              <a:gd name="connsiteY168" fmla="*/ 55769 h 140400"/>
              <a:gd name="connsiteX169" fmla="*/ 30810 w 1314324"/>
              <a:gd name="connsiteY169" fmla="*/ 55769 h 140400"/>
              <a:gd name="connsiteX170" fmla="*/ 30810 w 1314324"/>
              <a:gd name="connsiteY170" fmla="*/ 0 h 140400"/>
              <a:gd name="connsiteX171" fmla="*/ 0 w 1314324"/>
              <a:gd name="connsiteY171" fmla="*/ 0 h 140400"/>
              <a:gd name="connsiteX172" fmla="*/ 0 w 1314324"/>
              <a:gd name="connsiteY172" fmla="*/ 138059 h 140400"/>
              <a:gd name="connsiteX173" fmla="*/ 30810 w 1314324"/>
              <a:gd name="connsiteY173" fmla="*/ 138059 h 140400"/>
              <a:gd name="connsiteX174" fmla="*/ 30810 w 1314324"/>
              <a:gd name="connsiteY174" fmla="*/ 81704 h 140400"/>
              <a:gd name="connsiteX175" fmla="*/ 85604 w 1314324"/>
              <a:gd name="connsiteY175" fmla="*/ 81704 h 140400"/>
              <a:gd name="connsiteX176" fmla="*/ 85604 w 1314324"/>
              <a:gd name="connsiteY176" fmla="*/ 138059 h 140400"/>
              <a:gd name="connsiteX177" fmla="*/ 116414 w 1314324"/>
              <a:gd name="connsiteY177" fmla="*/ 138059 h 140400"/>
              <a:gd name="connsiteX178" fmla="*/ 116414 w 1314324"/>
              <a:gd name="connsiteY178" fmla="*/ 0 h 140400"/>
              <a:gd name="connsiteX179" fmla="*/ 85604 w 1314324"/>
              <a:gd name="connsiteY179" fmla="*/ 0 h 140400"/>
              <a:gd name="connsiteX180" fmla="*/ 85604 w 1314324"/>
              <a:gd name="connsiteY180" fmla="*/ 55769 h 14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1314324" h="140400">
                <a:moveTo>
                  <a:pt x="1314325" y="72736"/>
                </a:moveTo>
                <a:lnTo>
                  <a:pt x="1314325" y="138060"/>
                </a:lnTo>
                <a:lnTo>
                  <a:pt x="1285270" y="138060"/>
                </a:lnTo>
                <a:lnTo>
                  <a:pt x="1285270" y="83655"/>
                </a:lnTo>
                <a:cubicBezTo>
                  <a:pt x="1285270" y="70006"/>
                  <a:pt x="1282538" y="60061"/>
                  <a:pt x="1267718" y="60061"/>
                </a:cubicBezTo>
                <a:cubicBezTo>
                  <a:pt x="1252320" y="60061"/>
                  <a:pt x="1249003" y="70396"/>
                  <a:pt x="1249003" y="82290"/>
                </a:cubicBezTo>
                <a:lnTo>
                  <a:pt x="1249003" y="138060"/>
                </a:lnTo>
                <a:lnTo>
                  <a:pt x="1219948" y="138060"/>
                </a:lnTo>
                <a:lnTo>
                  <a:pt x="1219948" y="37831"/>
                </a:lnTo>
                <a:lnTo>
                  <a:pt x="1246272" y="37831"/>
                </a:lnTo>
                <a:lnTo>
                  <a:pt x="1246272" y="50896"/>
                </a:lnTo>
                <a:cubicBezTo>
                  <a:pt x="1252320" y="42121"/>
                  <a:pt x="1264019" y="35491"/>
                  <a:pt x="1278644" y="35491"/>
                </a:cubicBezTo>
                <a:cubicBezTo>
                  <a:pt x="1302821" y="35491"/>
                  <a:pt x="1314325" y="49531"/>
                  <a:pt x="1314325" y="72736"/>
                </a:cubicBezTo>
                <a:close/>
                <a:moveTo>
                  <a:pt x="1210704" y="94770"/>
                </a:moveTo>
                <a:lnTo>
                  <a:pt x="1139334" y="94770"/>
                </a:lnTo>
                <a:cubicBezTo>
                  <a:pt x="1140505" y="111930"/>
                  <a:pt x="1147139" y="118950"/>
                  <a:pt x="1162732" y="118950"/>
                </a:cubicBezTo>
                <a:cubicBezTo>
                  <a:pt x="1175609" y="118950"/>
                  <a:pt x="1180088" y="112320"/>
                  <a:pt x="1181064" y="106275"/>
                </a:cubicBezTo>
                <a:lnTo>
                  <a:pt x="1209339" y="106275"/>
                </a:lnTo>
                <a:cubicBezTo>
                  <a:pt x="1205241" y="129090"/>
                  <a:pt x="1187112" y="140400"/>
                  <a:pt x="1160398" y="140400"/>
                </a:cubicBezTo>
                <a:cubicBezTo>
                  <a:pt x="1130758" y="140400"/>
                  <a:pt x="1109304" y="120510"/>
                  <a:pt x="1109304" y="87945"/>
                </a:cubicBezTo>
                <a:cubicBezTo>
                  <a:pt x="1109304" y="50506"/>
                  <a:pt x="1134457" y="35491"/>
                  <a:pt x="1161569" y="35491"/>
                </a:cubicBezTo>
                <a:cubicBezTo>
                  <a:pt x="1202128" y="35491"/>
                  <a:pt x="1212656" y="64936"/>
                  <a:pt x="1210705" y="94770"/>
                </a:cubicBezTo>
                <a:close/>
                <a:moveTo>
                  <a:pt x="1181064" y="77610"/>
                </a:moveTo>
                <a:cubicBezTo>
                  <a:pt x="1179308" y="65521"/>
                  <a:pt x="1173267" y="58111"/>
                  <a:pt x="1160788" y="58111"/>
                </a:cubicBezTo>
                <a:cubicBezTo>
                  <a:pt x="1148301" y="58111"/>
                  <a:pt x="1142066" y="65326"/>
                  <a:pt x="1139920" y="77610"/>
                </a:cubicBezTo>
                <a:lnTo>
                  <a:pt x="1181064" y="77610"/>
                </a:lnTo>
                <a:close/>
                <a:moveTo>
                  <a:pt x="1114165" y="38610"/>
                </a:moveTo>
                <a:lnTo>
                  <a:pt x="1081996" y="38610"/>
                </a:lnTo>
                <a:lnTo>
                  <a:pt x="1046892" y="78389"/>
                </a:lnTo>
                <a:lnTo>
                  <a:pt x="1046892" y="0"/>
                </a:lnTo>
                <a:lnTo>
                  <a:pt x="1017837" y="0"/>
                </a:lnTo>
                <a:lnTo>
                  <a:pt x="1017837" y="138059"/>
                </a:lnTo>
                <a:lnTo>
                  <a:pt x="1046892" y="138059"/>
                </a:lnTo>
                <a:lnTo>
                  <a:pt x="1046892" y="110563"/>
                </a:lnTo>
                <a:lnTo>
                  <a:pt x="1059956" y="96524"/>
                </a:lnTo>
                <a:lnTo>
                  <a:pt x="1086475" y="138059"/>
                </a:lnTo>
                <a:lnTo>
                  <a:pt x="1117872" y="138059"/>
                </a:lnTo>
                <a:lnTo>
                  <a:pt x="1077313" y="78194"/>
                </a:lnTo>
                <a:lnTo>
                  <a:pt x="1114165" y="38610"/>
                </a:lnTo>
                <a:close/>
                <a:moveTo>
                  <a:pt x="970425" y="35491"/>
                </a:moveTo>
                <a:cubicBezTo>
                  <a:pt x="955800" y="35491"/>
                  <a:pt x="944093" y="42121"/>
                  <a:pt x="938053" y="50896"/>
                </a:cubicBezTo>
                <a:lnTo>
                  <a:pt x="938053" y="37831"/>
                </a:lnTo>
                <a:lnTo>
                  <a:pt x="911729" y="37831"/>
                </a:lnTo>
                <a:lnTo>
                  <a:pt x="911729" y="138060"/>
                </a:lnTo>
                <a:lnTo>
                  <a:pt x="940784" y="138060"/>
                </a:lnTo>
                <a:lnTo>
                  <a:pt x="940784" y="82290"/>
                </a:lnTo>
                <a:cubicBezTo>
                  <a:pt x="940784" y="70396"/>
                  <a:pt x="944093" y="60061"/>
                  <a:pt x="959499" y="60061"/>
                </a:cubicBezTo>
                <a:cubicBezTo>
                  <a:pt x="974319" y="60061"/>
                  <a:pt x="977050" y="70006"/>
                  <a:pt x="977050" y="83655"/>
                </a:cubicBezTo>
                <a:lnTo>
                  <a:pt x="977050" y="138060"/>
                </a:lnTo>
                <a:lnTo>
                  <a:pt x="1006106" y="138060"/>
                </a:lnTo>
                <a:lnTo>
                  <a:pt x="1006106" y="72736"/>
                </a:lnTo>
                <a:cubicBezTo>
                  <a:pt x="1006106" y="49531"/>
                  <a:pt x="994602" y="35491"/>
                  <a:pt x="970425" y="35491"/>
                </a:cubicBezTo>
                <a:close/>
                <a:moveTo>
                  <a:pt x="898811" y="124605"/>
                </a:moveTo>
                <a:cubicBezTo>
                  <a:pt x="898811" y="129090"/>
                  <a:pt x="899006" y="134745"/>
                  <a:pt x="899786" y="138059"/>
                </a:cubicBezTo>
                <a:lnTo>
                  <a:pt x="873072" y="138059"/>
                </a:lnTo>
                <a:lnTo>
                  <a:pt x="873072" y="124605"/>
                </a:lnTo>
                <a:cubicBezTo>
                  <a:pt x="868203" y="132795"/>
                  <a:pt x="852407" y="140400"/>
                  <a:pt x="837196" y="140400"/>
                </a:cubicBezTo>
                <a:cubicBezTo>
                  <a:pt x="816913" y="140400"/>
                  <a:pt x="803655" y="129090"/>
                  <a:pt x="803655" y="112125"/>
                </a:cubicBezTo>
                <a:cubicBezTo>
                  <a:pt x="803655" y="92235"/>
                  <a:pt x="815547" y="83655"/>
                  <a:pt x="838757" y="79560"/>
                </a:cubicBezTo>
                <a:cubicBezTo>
                  <a:pt x="857276" y="76245"/>
                  <a:pt x="869755" y="75856"/>
                  <a:pt x="869755" y="67276"/>
                </a:cubicBezTo>
                <a:cubicBezTo>
                  <a:pt x="869755" y="60256"/>
                  <a:pt x="865666" y="55576"/>
                  <a:pt x="852407" y="55576"/>
                </a:cubicBezTo>
                <a:cubicBezTo>
                  <a:pt x="840708" y="55576"/>
                  <a:pt x="834855" y="59671"/>
                  <a:pt x="834464" y="68251"/>
                </a:cubicBezTo>
                <a:lnTo>
                  <a:pt x="807360" y="68251"/>
                </a:lnTo>
                <a:cubicBezTo>
                  <a:pt x="807555" y="46996"/>
                  <a:pt x="827058" y="35491"/>
                  <a:pt x="854358" y="35491"/>
                </a:cubicBezTo>
                <a:cubicBezTo>
                  <a:pt x="887112" y="35491"/>
                  <a:pt x="898811" y="45436"/>
                  <a:pt x="898811" y="70981"/>
                </a:cubicBezTo>
                <a:lnTo>
                  <a:pt x="898811" y="124605"/>
                </a:lnTo>
                <a:close/>
                <a:moveTo>
                  <a:pt x="869755" y="90286"/>
                </a:moveTo>
                <a:cubicBezTo>
                  <a:pt x="866642" y="93405"/>
                  <a:pt x="859618" y="94381"/>
                  <a:pt x="849285" y="96720"/>
                </a:cubicBezTo>
                <a:cubicBezTo>
                  <a:pt x="840708" y="98475"/>
                  <a:pt x="833684" y="101205"/>
                  <a:pt x="833684" y="109590"/>
                </a:cubicBezTo>
                <a:cubicBezTo>
                  <a:pt x="833684" y="116805"/>
                  <a:pt x="839342" y="121290"/>
                  <a:pt x="848114" y="121290"/>
                </a:cubicBezTo>
                <a:cubicBezTo>
                  <a:pt x="862934" y="121290"/>
                  <a:pt x="869755" y="109980"/>
                  <a:pt x="869755" y="97111"/>
                </a:cubicBezTo>
                <a:lnTo>
                  <a:pt x="869755" y="90286"/>
                </a:lnTo>
                <a:close/>
                <a:moveTo>
                  <a:pt x="798304" y="86774"/>
                </a:moveTo>
                <a:cubicBezTo>
                  <a:pt x="798109" y="120508"/>
                  <a:pt x="780754" y="140398"/>
                  <a:pt x="754040" y="140398"/>
                </a:cubicBezTo>
                <a:cubicBezTo>
                  <a:pt x="741365" y="140398"/>
                  <a:pt x="728690" y="135329"/>
                  <a:pt x="721670" y="124603"/>
                </a:cubicBezTo>
                <a:lnTo>
                  <a:pt x="721670" y="138059"/>
                </a:lnTo>
                <a:lnTo>
                  <a:pt x="695345" y="138059"/>
                </a:lnTo>
                <a:lnTo>
                  <a:pt x="695345" y="0"/>
                </a:lnTo>
                <a:lnTo>
                  <a:pt x="724400" y="0"/>
                </a:lnTo>
                <a:lnTo>
                  <a:pt x="724400" y="46604"/>
                </a:lnTo>
                <a:cubicBezTo>
                  <a:pt x="731225" y="38415"/>
                  <a:pt x="743119" y="35490"/>
                  <a:pt x="754040" y="35490"/>
                </a:cubicBezTo>
                <a:cubicBezTo>
                  <a:pt x="777049" y="35490"/>
                  <a:pt x="798109" y="51869"/>
                  <a:pt x="798304" y="86774"/>
                </a:cubicBezTo>
                <a:close/>
                <a:moveTo>
                  <a:pt x="768274" y="87749"/>
                </a:moveTo>
                <a:cubicBezTo>
                  <a:pt x="768079" y="69224"/>
                  <a:pt x="760864" y="57914"/>
                  <a:pt x="746434" y="57914"/>
                </a:cubicBezTo>
                <a:cubicBezTo>
                  <a:pt x="732394" y="57914"/>
                  <a:pt x="724400" y="66104"/>
                  <a:pt x="724400" y="89309"/>
                </a:cubicBezTo>
                <a:cubicBezTo>
                  <a:pt x="724400" y="108029"/>
                  <a:pt x="731029" y="118948"/>
                  <a:pt x="746434" y="118948"/>
                </a:cubicBezTo>
                <a:cubicBezTo>
                  <a:pt x="760474" y="118948"/>
                  <a:pt x="768079" y="107638"/>
                  <a:pt x="768274" y="87749"/>
                </a:cubicBezTo>
                <a:close/>
                <a:moveTo>
                  <a:pt x="653707" y="78973"/>
                </a:moveTo>
                <a:cubicBezTo>
                  <a:pt x="637522" y="75073"/>
                  <a:pt x="629528" y="73708"/>
                  <a:pt x="629528" y="66298"/>
                </a:cubicBezTo>
                <a:cubicBezTo>
                  <a:pt x="629528" y="59863"/>
                  <a:pt x="634402" y="56938"/>
                  <a:pt x="643372" y="56938"/>
                </a:cubicBezTo>
                <a:cubicBezTo>
                  <a:pt x="652343" y="56938"/>
                  <a:pt x="657802" y="60253"/>
                  <a:pt x="658192" y="69223"/>
                </a:cubicBezTo>
                <a:lnTo>
                  <a:pt x="685881" y="69223"/>
                </a:lnTo>
                <a:cubicBezTo>
                  <a:pt x="685492" y="53038"/>
                  <a:pt x="678861" y="35878"/>
                  <a:pt x="641033" y="35878"/>
                </a:cubicBezTo>
                <a:cubicBezTo>
                  <a:pt x="620362" y="35878"/>
                  <a:pt x="599497" y="44263"/>
                  <a:pt x="599497" y="66103"/>
                </a:cubicBezTo>
                <a:cubicBezTo>
                  <a:pt x="599497" y="86578"/>
                  <a:pt x="616853" y="92233"/>
                  <a:pt x="630307" y="95937"/>
                </a:cubicBezTo>
                <a:cubicBezTo>
                  <a:pt x="644152" y="99643"/>
                  <a:pt x="660142" y="100227"/>
                  <a:pt x="660142" y="109198"/>
                </a:cubicBezTo>
                <a:cubicBezTo>
                  <a:pt x="660142" y="116218"/>
                  <a:pt x="655072" y="119727"/>
                  <a:pt x="644347" y="119727"/>
                </a:cubicBezTo>
                <a:cubicBezTo>
                  <a:pt x="632257" y="119727"/>
                  <a:pt x="626798" y="115437"/>
                  <a:pt x="626407" y="105687"/>
                </a:cubicBezTo>
                <a:lnTo>
                  <a:pt x="598523" y="105687"/>
                </a:lnTo>
                <a:cubicBezTo>
                  <a:pt x="598913" y="127137"/>
                  <a:pt x="609833" y="140397"/>
                  <a:pt x="643177" y="140397"/>
                </a:cubicBezTo>
                <a:cubicBezTo>
                  <a:pt x="671452" y="140397"/>
                  <a:pt x="686272" y="129867"/>
                  <a:pt x="686272" y="108807"/>
                </a:cubicBezTo>
                <a:cubicBezTo>
                  <a:pt x="686272" y="87943"/>
                  <a:pt x="669892" y="82873"/>
                  <a:pt x="653707" y="78973"/>
                </a:cubicBezTo>
                <a:close/>
                <a:moveTo>
                  <a:pt x="560683" y="138059"/>
                </a:moveTo>
                <a:lnTo>
                  <a:pt x="589738" y="138059"/>
                </a:lnTo>
                <a:lnTo>
                  <a:pt x="589738" y="0"/>
                </a:lnTo>
                <a:lnTo>
                  <a:pt x="560683" y="0"/>
                </a:lnTo>
                <a:lnTo>
                  <a:pt x="560683" y="138059"/>
                </a:lnTo>
                <a:close/>
                <a:moveTo>
                  <a:pt x="551637" y="94770"/>
                </a:moveTo>
                <a:lnTo>
                  <a:pt x="480267" y="94770"/>
                </a:lnTo>
                <a:cubicBezTo>
                  <a:pt x="481437" y="111930"/>
                  <a:pt x="488068" y="118950"/>
                  <a:pt x="503667" y="118950"/>
                </a:cubicBezTo>
                <a:cubicBezTo>
                  <a:pt x="516537" y="118950"/>
                  <a:pt x="521022" y="112320"/>
                  <a:pt x="521997" y="106275"/>
                </a:cubicBezTo>
                <a:lnTo>
                  <a:pt x="550272" y="106275"/>
                </a:lnTo>
                <a:cubicBezTo>
                  <a:pt x="546177" y="129090"/>
                  <a:pt x="528042" y="140400"/>
                  <a:pt x="501327" y="140400"/>
                </a:cubicBezTo>
                <a:cubicBezTo>
                  <a:pt x="471687" y="140400"/>
                  <a:pt x="450238" y="120510"/>
                  <a:pt x="450238" y="87945"/>
                </a:cubicBezTo>
                <a:cubicBezTo>
                  <a:pt x="450238" y="50506"/>
                  <a:pt x="475393" y="35491"/>
                  <a:pt x="502497" y="35491"/>
                </a:cubicBezTo>
                <a:cubicBezTo>
                  <a:pt x="543057" y="35491"/>
                  <a:pt x="553587" y="64936"/>
                  <a:pt x="551637" y="94770"/>
                </a:cubicBezTo>
                <a:close/>
                <a:moveTo>
                  <a:pt x="521997" y="77610"/>
                </a:moveTo>
                <a:cubicBezTo>
                  <a:pt x="520242" y="65521"/>
                  <a:pt x="514197" y="58111"/>
                  <a:pt x="501717" y="58111"/>
                </a:cubicBezTo>
                <a:cubicBezTo>
                  <a:pt x="489238" y="58111"/>
                  <a:pt x="482997" y="65326"/>
                  <a:pt x="480853" y="77610"/>
                </a:cubicBezTo>
                <a:lnTo>
                  <a:pt x="521997" y="77610"/>
                </a:lnTo>
                <a:close/>
                <a:moveTo>
                  <a:pt x="412140" y="0"/>
                </a:moveTo>
                <a:lnTo>
                  <a:pt x="441195" y="0"/>
                </a:lnTo>
                <a:lnTo>
                  <a:pt x="441195" y="138059"/>
                </a:lnTo>
                <a:lnTo>
                  <a:pt x="414870" y="138059"/>
                </a:lnTo>
                <a:lnTo>
                  <a:pt x="414870" y="124603"/>
                </a:lnTo>
                <a:cubicBezTo>
                  <a:pt x="407655" y="135329"/>
                  <a:pt x="395175" y="140398"/>
                  <a:pt x="382500" y="140398"/>
                </a:cubicBezTo>
                <a:cubicBezTo>
                  <a:pt x="355591" y="140398"/>
                  <a:pt x="338431" y="120508"/>
                  <a:pt x="338236" y="86774"/>
                </a:cubicBezTo>
                <a:cubicBezTo>
                  <a:pt x="338431" y="51869"/>
                  <a:pt x="359491" y="35490"/>
                  <a:pt x="382500" y="35490"/>
                </a:cubicBezTo>
                <a:cubicBezTo>
                  <a:pt x="393421" y="35490"/>
                  <a:pt x="405315" y="38414"/>
                  <a:pt x="412140" y="46604"/>
                </a:cubicBezTo>
                <a:lnTo>
                  <a:pt x="412140" y="0"/>
                </a:lnTo>
                <a:close/>
                <a:moveTo>
                  <a:pt x="412140" y="89309"/>
                </a:moveTo>
                <a:cubicBezTo>
                  <a:pt x="412140" y="66104"/>
                  <a:pt x="404145" y="57914"/>
                  <a:pt x="390105" y="57914"/>
                </a:cubicBezTo>
                <a:cubicBezTo>
                  <a:pt x="375675" y="57914"/>
                  <a:pt x="368460" y="69224"/>
                  <a:pt x="368266" y="87749"/>
                </a:cubicBezTo>
                <a:cubicBezTo>
                  <a:pt x="368460" y="107638"/>
                  <a:pt x="376066" y="118948"/>
                  <a:pt x="390105" y="118948"/>
                </a:cubicBezTo>
                <a:cubicBezTo>
                  <a:pt x="405510" y="118948"/>
                  <a:pt x="412140" y="108029"/>
                  <a:pt x="412140" y="89309"/>
                </a:cubicBezTo>
                <a:close/>
                <a:moveTo>
                  <a:pt x="293547" y="35491"/>
                </a:moveTo>
                <a:cubicBezTo>
                  <a:pt x="278923" y="35491"/>
                  <a:pt x="267223" y="42121"/>
                  <a:pt x="261177" y="50896"/>
                </a:cubicBezTo>
                <a:lnTo>
                  <a:pt x="261177" y="37831"/>
                </a:lnTo>
                <a:lnTo>
                  <a:pt x="234853" y="37831"/>
                </a:lnTo>
                <a:lnTo>
                  <a:pt x="234853" y="138060"/>
                </a:lnTo>
                <a:lnTo>
                  <a:pt x="263907" y="138060"/>
                </a:lnTo>
                <a:lnTo>
                  <a:pt x="263907" y="82290"/>
                </a:lnTo>
                <a:cubicBezTo>
                  <a:pt x="263907" y="70396"/>
                  <a:pt x="267223" y="60061"/>
                  <a:pt x="282628" y="60061"/>
                </a:cubicBezTo>
                <a:cubicBezTo>
                  <a:pt x="297447" y="60061"/>
                  <a:pt x="300177" y="70006"/>
                  <a:pt x="300177" y="83655"/>
                </a:cubicBezTo>
                <a:lnTo>
                  <a:pt x="300177" y="138060"/>
                </a:lnTo>
                <a:lnTo>
                  <a:pt x="329231" y="138060"/>
                </a:lnTo>
                <a:lnTo>
                  <a:pt x="329231" y="72736"/>
                </a:lnTo>
                <a:cubicBezTo>
                  <a:pt x="329231" y="49531"/>
                  <a:pt x="317727" y="35491"/>
                  <a:pt x="293547" y="35491"/>
                </a:cubicBezTo>
                <a:close/>
                <a:moveTo>
                  <a:pt x="221746" y="124605"/>
                </a:moveTo>
                <a:cubicBezTo>
                  <a:pt x="221746" y="129090"/>
                  <a:pt x="221941" y="134745"/>
                  <a:pt x="222721" y="138059"/>
                </a:cubicBezTo>
                <a:lnTo>
                  <a:pt x="196007" y="138059"/>
                </a:lnTo>
                <a:lnTo>
                  <a:pt x="196007" y="124605"/>
                </a:lnTo>
                <a:cubicBezTo>
                  <a:pt x="191132" y="132795"/>
                  <a:pt x="175337" y="140400"/>
                  <a:pt x="160127" y="140400"/>
                </a:cubicBezTo>
                <a:cubicBezTo>
                  <a:pt x="139847" y="140400"/>
                  <a:pt x="126587" y="129090"/>
                  <a:pt x="126587" y="112125"/>
                </a:cubicBezTo>
                <a:cubicBezTo>
                  <a:pt x="126587" y="92235"/>
                  <a:pt x="138482" y="83655"/>
                  <a:pt x="161687" y="79560"/>
                </a:cubicBezTo>
                <a:cubicBezTo>
                  <a:pt x="180212" y="76245"/>
                  <a:pt x="192692" y="75856"/>
                  <a:pt x="192692" y="67276"/>
                </a:cubicBezTo>
                <a:cubicBezTo>
                  <a:pt x="192692" y="60256"/>
                  <a:pt x="188597" y="55576"/>
                  <a:pt x="175337" y="55576"/>
                </a:cubicBezTo>
                <a:cubicBezTo>
                  <a:pt x="163637" y="55576"/>
                  <a:pt x="157787" y="59671"/>
                  <a:pt x="157397" y="68251"/>
                </a:cubicBezTo>
                <a:lnTo>
                  <a:pt x="130293" y="68251"/>
                </a:lnTo>
                <a:cubicBezTo>
                  <a:pt x="130488" y="46996"/>
                  <a:pt x="149988" y="35491"/>
                  <a:pt x="177287" y="35491"/>
                </a:cubicBezTo>
                <a:cubicBezTo>
                  <a:pt x="210046" y="35491"/>
                  <a:pt x="221746" y="45436"/>
                  <a:pt x="221746" y="70981"/>
                </a:cubicBezTo>
                <a:lnTo>
                  <a:pt x="221746" y="124605"/>
                </a:lnTo>
                <a:close/>
                <a:moveTo>
                  <a:pt x="192692" y="90286"/>
                </a:moveTo>
                <a:cubicBezTo>
                  <a:pt x="189572" y="93405"/>
                  <a:pt x="182552" y="94381"/>
                  <a:pt x="172217" y="96720"/>
                </a:cubicBezTo>
                <a:cubicBezTo>
                  <a:pt x="163637" y="98475"/>
                  <a:pt x="156617" y="101205"/>
                  <a:pt x="156617" y="109590"/>
                </a:cubicBezTo>
                <a:cubicBezTo>
                  <a:pt x="156617" y="116805"/>
                  <a:pt x="162272" y="121290"/>
                  <a:pt x="171047" y="121290"/>
                </a:cubicBezTo>
                <a:cubicBezTo>
                  <a:pt x="185867" y="121290"/>
                  <a:pt x="192692" y="109980"/>
                  <a:pt x="192692" y="97111"/>
                </a:cubicBezTo>
                <a:lnTo>
                  <a:pt x="192692" y="90286"/>
                </a:lnTo>
                <a:close/>
                <a:moveTo>
                  <a:pt x="85604" y="55769"/>
                </a:moveTo>
                <a:lnTo>
                  <a:pt x="30810" y="55769"/>
                </a:lnTo>
                <a:lnTo>
                  <a:pt x="30810" y="0"/>
                </a:lnTo>
                <a:lnTo>
                  <a:pt x="0" y="0"/>
                </a:lnTo>
                <a:lnTo>
                  <a:pt x="0" y="138059"/>
                </a:lnTo>
                <a:lnTo>
                  <a:pt x="30810" y="138059"/>
                </a:lnTo>
                <a:lnTo>
                  <a:pt x="30810" y="81704"/>
                </a:lnTo>
                <a:lnTo>
                  <a:pt x="85604" y="81704"/>
                </a:lnTo>
                <a:lnTo>
                  <a:pt x="85604" y="138059"/>
                </a:lnTo>
                <a:lnTo>
                  <a:pt x="116414" y="138059"/>
                </a:lnTo>
                <a:lnTo>
                  <a:pt x="116414" y="0"/>
                </a:lnTo>
                <a:lnTo>
                  <a:pt x="85604" y="0"/>
                </a:lnTo>
                <a:lnTo>
                  <a:pt x="85604" y="55769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1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hart 1 - addition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3A62C6-1FBC-B8DB-BE2A-A3EB90837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8550" y="0"/>
            <a:ext cx="6013449" cy="685771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8D294FF-6BAE-BBE5-1114-C96EC3753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59550" y="317499"/>
            <a:ext cx="5314950" cy="3003550"/>
          </a:xfrm>
          <a:prstGeom prst="roundRect">
            <a:avLst>
              <a:gd name="adj" fmla="val 3145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en-US" sz="1500" dirty="0"/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C0FA7479-8F68-2BC5-FF1A-9ACF23315F2A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725825" y="476474"/>
            <a:ext cx="4982400" cy="2685600"/>
          </a:xfrm>
          <a:prstGeom prst="rect">
            <a:avLst/>
          </a:prstGeom>
          <a:solidFill>
            <a:srgbClr val="FFFFFF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chart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6CA10A7-4F78-1222-72B5-81E594CDA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282575"/>
            <a:ext cx="5695950" cy="1465200"/>
          </a:xfrm>
        </p:spPr>
        <p:txBody>
          <a:bodyPr rIns="496800"/>
          <a:lstStyle>
            <a:lvl1pPr>
              <a:defRPr baseline="0"/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1D4B074-1E4A-F015-E2C4-11B1757979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7500" y="1916113"/>
            <a:ext cx="5695950" cy="3825875"/>
          </a:xfrm>
        </p:spPr>
        <p:txBody>
          <a:bodyPr rIns="496800"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098C2-C06F-5223-D457-E9C05E58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DC448-0CB3-40FB-7041-BE9BD5DE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7E731-E98A-5D0A-84C6-6B5EB4B5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4E18-2049-428A-9B0A-4D365C740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0355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hart 2 - addition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3A62C6-1FBC-B8DB-BE2A-A3EB90837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8550" y="145"/>
            <a:ext cx="6013449" cy="685771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D3A57-4D2B-F9E6-EEB0-8BE559A2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59550" y="317500"/>
            <a:ext cx="5314950" cy="3003550"/>
          </a:xfrm>
          <a:prstGeom prst="roundRect">
            <a:avLst>
              <a:gd name="adj" fmla="val 3145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en-US" sz="15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6CA10A7-4F78-1222-72B5-81E594CDA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282576"/>
            <a:ext cx="5695950" cy="1465200"/>
          </a:xfrm>
        </p:spPr>
        <p:txBody>
          <a:bodyPr rIns="496800"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DA60BA5-CC67-CE3F-E2D0-E3377D38F1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7500" y="1916113"/>
            <a:ext cx="5695950" cy="3825875"/>
          </a:xfrm>
        </p:spPr>
        <p:txBody>
          <a:bodyPr rIns="496800"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098C2-C06F-5223-D457-E9C05E58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DC448-0CB3-40FB-7041-BE9BD5DE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7E731-E98A-5D0A-84C6-6B5EB4B5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4E18-2049-428A-9B0A-4D365C7406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hart Placeholder 10">
            <a:extLst>
              <a:ext uri="{FF2B5EF4-FFF2-40B4-BE49-F238E27FC236}">
                <a16:creationId xmlns:a16="http://schemas.microsoft.com/office/drawing/2014/main" id="{8252299C-5F08-D0A7-A88D-2C933C17DD83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725825" y="476474"/>
            <a:ext cx="4982400" cy="2685600"/>
          </a:xfrm>
          <a:prstGeom prst="rect">
            <a:avLst/>
          </a:prstGeom>
          <a:solidFill>
            <a:srgbClr val="FFFFFF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9266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hart 3 - addition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3A62C6-1FBC-B8DB-BE2A-A3EB90837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8550" y="145"/>
            <a:ext cx="6013449" cy="685771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6CA10A7-4F78-1222-72B5-81E594CDA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282575"/>
            <a:ext cx="5695950" cy="1465200"/>
          </a:xfrm>
        </p:spPr>
        <p:txBody>
          <a:bodyPr rIns="496800"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7A7F0AB-7AB6-F271-B739-5BE994D507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7500" y="1916113"/>
            <a:ext cx="5695950" cy="3825875"/>
          </a:xfrm>
        </p:spPr>
        <p:txBody>
          <a:bodyPr rIns="496800"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D8CFB46-E67A-2EE9-EBC3-DEDF01EB8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59550" y="317500"/>
            <a:ext cx="5314950" cy="3003550"/>
          </a:xfrm>
          <a:prstGeom prst="roundRect">
            <a:avLst>
              <a:gd name="adj" fmla="val 3145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en-US" sz="15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098C2-C06F-5223-D457-E9C05E58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DC448-0CB3-40FB-7041-BE9BD5DE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7E731-E98A-5D0A-84C6-6B5EB4B5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4E18-2049-428A-9B0A-4D365C7406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hart Placeholder 10">
            <a:extLst>
              <a:ext uri="{FF2B5EF4-FFF2-40B4-BE49-F238E27FC236}">
                <a16:creationId xmlns:a16="http://schemas.microsoft.com/office/drawing/2014/main" id="{61F4A54E-29DA-CE09-70EE-86DB333E2586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725825" y="476474"/>
            <a:ext cx="4982400" cy="2685600"/>
          </a:xfrm>
          <a:prstGeom prst="rect">
            <a:avLst/>
          </a:prstGeom>
          <a:solidFill>
            <a:srgbClr val="FFFFFF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54738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Hero Illustration - addition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3A62C6-1FBC-B8DB-BE2A-A3EB90837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8550" y="145"/>
            <a:ext cx="6013449" cy="685771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6CA10A7-4F78-1222-72B5-81E594CDA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282576"/>
            <a:ext cx="5695950" cy="1465200"/>
          </a:xfrm>
        </p:spPr>
        <p:txBody>
          <a:bodyPr rIns="496800"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DA60BA5-CC67-CE3F-E2D0-E3377D38F1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7500" y="1916113"/>
            <a:ext cx="5695950" cy="3825875"/>
          </a:xfrm>
        </p:spPr>
        <p:txBody>
          <a:bodyPr rIns="496800"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098C2-C06F-5223-D457-E9C05E58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DC448-0CB3-40FB-7041-BE9BD5DE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7E731-E98A-5D0A-84C6-6B5EB4B5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4E18-2049-428A-9B0A-4D365C740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36766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0DE2E-37EA-F282-36FB-B52AABB78F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48024" y="1749599"/>
            <a:ext cx="8626475" cy="1595263"/>
          </a:xfrm>
        </p:spPr>
        <p:txBody>
          <a:bodyPr tIns="90000" anchor="t" anchorCtr="0"/>
          <a:lstStyle>
            <a:lvl1pPr algn="l">
              <a:lnSpc>
                <a:spcPct val="85000"/>
              </a:lnSpc>
              <a:defRPr sz="7000" b="1" spc="-1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86ECDD-403F-497E-92EA-3E3848F290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8026" y="4310063"/>
            <a:ext cx="8626474" cy="79851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000" b="1" spc="-3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A56C8A-BFE8-3DD1-8DA5-6A7818CB86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500" y="1914525"/>
            <a:ext cx="1952625" cy="143033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US" dirty="0"/>
          </a:p>
        </p:txBody>
      </p:sp>
      <p:sp>
        <p:nvSpPr>
          <p:cNvPr id="5" name="HandelsbankenLogo">
            <a:extLst>
              <a:ext uri="{FF2B5EF4-FFF2-40B4-BE49-F238E27FC236}">
                <a16:creationId xmlns:a16="http://schemas.microsoft.com/office/drawing/2014/main" id="{A85EB6BC-1638-38CB-FA94-4E79E5A66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24995" y="6378670"/>
            <a:ext cx="1548000" cy="165362"/>
          </a:xfrm>
          <a:custGeom>
            <a:avLst/>
            <a:gdLst>
              <a:gd name="connsiteX0" fmla="*/ 1314325 w 1314324"/>
              <a:gd name="connsiteY0" fmla="*/ 72736 h 140400"/>
              <a:gd name="connsiteX1" fmla="*/ 1314325 w 1314324"/>
              <a:gd name="connsiteY1" fmla="*/ 138060 h 140400"/>
              <a:gd name="connsiteX2" fmla="*/ 1285270 w 1314324"/>
              <a:gd name="connsiteY2" fmla="*/ 138060 h 140400"/>
              <a:gd name="connsiteX3" fmla="*/ 1285270 w 1314324"/>
              <a:gd name="connsiteY3" fmla="*/ 83655 h 140400"/>
              <a:gd name="connsiteX4" fmla="*/ 1267718 w 1314324"/>
              <a:gd name="connsiteY4" fmla="*/ 60061 h 140400"/>
              <a:gd name="connsiteX5" fmla="*/ 1249003 w 1314324"/>
              <a:gd name="connsiteY5" fmla="*/ 82290 h 140400"/>
              <a:gd name="connsiteX6" fmla="*/ 1249003 w 1314324"/>
              <a:gd name="connsiteY6" fmla="*/ 138060 h 140400"/>
              <a:gd name="connsiteX7" fmla="*/ 1219948 w 1314324"/>
              <a:gd name="connsiteY7" fmla="*/ 138060 h 140400"/>
              <a:gd name="connsiteX8" fmla="*/ 1219948 w 1314324"/>
              <a:gd name="connsiteY8" fmla="*/ 37831 h 140400"/>
              <a:gd name="connsiteX9" fmla="*/ 1246272 w 1314324"/>
              <a:gd name="connsiteY9" fmla="*/ 37831 h 140400"/>
              <a:gd name="connsiteX10" fmla="*/ 1246272 w 1314324"/>
              <a:gd name="connsiteY10" fmla="*/ 50896 h 140400"/>
              <a:gd name="connsiteX11" fmla="*/ 1278644 w 1314324"/>
              <a:gd name="connsiteY11" fmla="*/ 35491 h 140400"/>
              <a:gd name="connsiteX12" fmla="*/ 1314325 w 1314324"/>
              <a:gd name="connsiteY12" fmla="*/ 72736 h 140400"/>
              <a:gd name="connsiteX13" fmla="*/ 1210704 w 1314324"/>
              <a:gd name="connsiteY13" fmla="*/ 94770 h 140400"/>
              <a:gd name="connsiteX14" fmla="*/ 1139334 w 1314324"/>
              <a:gd name="connsiteY14" fmla="*/ 94770 h 140400"/>
              <a:gd name="connsiteX15" fmla="*/ 1162732 w 1314324"/>
              <a:gd name="connsiteY15" fmla="*/ 118950 h 140400"/>
              <a:gd name="connsiteX16" fmla="*/ 1181064 w 1314324"/>
              <a:gd name="connsiteY16" fmla="*/ 106275 h 140400"/>
              <a:gd name="connsiteX17" fmla="*/ 1209339 w 1314324"/>
              <a:gd name="connsiteY17" fmla="*/ 106275 h 140400"/>
              <a:gd name="connsiteX18" fmla="*/ 1160398 w 1314324"/>
              <a:gd name="connsiteY18" fmla="*/ 140400 h 140400"/>
              <a:gd name="connsiteX19" fmla="*/ 1109304 w 1314324"/>
              <a:gd name="connsiteY19" fmla="*/ 87945 h 140400"/>
              <a:gd name="connsiteX20" fmla="*/ 1161569 w 1314324"/>
              <a:gd name="connsiteY20" fmla="*/ 35491 h 140400"/>
              <a:gd name="connsiteX21" fmla="*/ 1210705 w 1314324"/>
              <a:gd name="connsiteY21" fmla="*/ 94770 h 140400"/>
              <a:gd name="connsiteX22" fmla="*/ 1181064 w 1314324"/>
              <a:gd name="connsiteY22" fmla="*/ 77610 h 140400"/>
              <a:gd name="connsiteX23" fmla="*/ 1160788 w 1314324"/>
              <a:gd name="connsiteY23" fmla="*/ 58111 h 140400"/>
              <a:gd name="connsiteX24" fmla="*/ 1139920 w 1314324"/>
              <a:gd name="connsiteY24" fmla="*/ 77610 h 140400"/>
              <a:gd name="connsiteX25" fmla="*/ 1181064 w 1314324"/>
              <a:gd name="connsiteY25" fmla="*/ 77610 h 140400"/>
              <a:gd name="connsiteX26" fmla="*/ 1114165 w 1314324"/>
              <a:gd name="connsiteY26" fmla="*/ 38610 h 140400"/>
              <a:gd name="connsiteX27" fmla="*/ 1081996 w 1314324"/>
              <a:gd name="connsiteY27" fmla="*/ 38610 h 140400"/>
              <a:gd name="connsiteX28" fmla="*/ 1046892 w 1314324"/>
              <a:gd name="connsiteY28" fmla="*/ 78389 h 140400"/>
              <a:gd name="connsiteX29" fmla="*/ 1046892 w 1314324"/>
              <a:gd name="connsiteY29" fmla="*/ 0 h 140400"/>
              <a:gd name="connsiteX30" fmla="*/ 1017837 w 1314324"/>
              <a:gd name="connsiteY30" fmla="*/ 0 h 140400"/>
              <a:gd name="connsiteX31" fmla="*/ 1017837 w 1314324"/>
              <a:gd name="connsiteY31" fmla="*/ 138059 h 140400"/>
              <a:gd name="connsiteX32" fmla="*/ 1046892 w 1314324"/>
              <a:gd name="connsiteY32" fmla="*/ 138059 h 140400"/>
              <a:gd name="connsiteX33" fmla="*/ 1046892 w 1314324"/>
              <a:gd name="connsiteY33" fmla="*/ 110563 h 140400"/>
              <a:gd name="connsiteX34" fmla="*/ 1059956 w 1314324"/>
              <a:gd name="connsiteY34" fmla="*/ 96524 h 140400"/>
              <a:gd name="connsiteX35" fmla="*/ 1086475 w 1314324"/>
              <a:gd name="connsiteY35" fmla="*/ 138059 h 140400"/>
              <a:gd name="connsiteX36" fmla="*/ 1117872 w 1314324"/>
              <a:gd name="connsiteY36" fmla="*/ 138059 h 140400"/>
              <a:gd name="connsiteX37" fmla="*/ 1077313 w 1314324"/>
              <a:gd name="connsiteY37" fmla="*/ 78194 h 140400"/>
              <a:gd name="connsiteX38" fmla="*/ 1114165 w 1314324"/>
              <a:gd name="connsiteY38" fmla="*/ 38610 h 140400"/>
              <a:gd name="connsiteX39" fmla="*/ 970425 w 1314324"/>
              <a:gd name="connsiteY39" fmla="*/ 35491 h 140400"/>
              <a:gd name="connsiteX40" fmla="*/ 938053 w 1314324"/>
              <a:gd name="connsiteY40" fmla="*/ 50896 h 140400"/>
              <a:gd name="connsiteX41" fmla="*/ 938053 w 1314324"/>
              <a:gd name="connsiteY41" fmla="*/ 37831 h 140400"/>
              <a:gd name="connsiteX42" fmla="*/ 911729 w 1314324"/>
              <a:gd name="connsiteY42" fmla="*/ 37831 h 140400"/>
              <a:gd name="connsiteX43" fmla="*/ 911729 w 1314324"/>
              <a:gd name="connsiteY43" fmla="*/ 138060 h 140400"/>
              <a:gd name="connsiteX44" fmla="*/ 940784 w 1314324"/>
              <a:gd name="connsiteY44" fmla="*/ 138060 h 140400"/>
              <a:gd name="connsiteX45" fmla="*/ 940784 w 1314324"/>
              <a:gd name="connsiteY45" fmla="*/ 82290 h 140400"/>
              <a:gd name="connsiteX46" fmla="*/ 959499 w 1314324"/>
              <a:gd name="connsiteY46" fmla="*/ 60061 h 140400"/>
              <a:gd name="connsiteX47" fmla="*/ 977050 w 1314324"/>
              <a:gd name="connsiteY47" fmla="*/ 83655 h 140400"/>
              <a:gd name="connsiteX48" fmla="*/ 977050 w 1314324"/>
              <a:gd name="connsiteY48" fmla="*/ 138060 h 140400"/>
              <a:gd name="connsiteX49" fmla="*/ 1006106 w 1314324"/>
              <a:gd name="connsiteY49" fmla="*/ 138060 h 140400"/>
              <a:gd name="connsiteX50" fmla="*/ 1006106 w 1314324"/>
              <a:gd name="connsiteY50" fmla="*/ 72736 h 140400"/>
              <a:gd name="connsiteX51" fmla="*/ 970425 w 1314324"/>
              <a:gd name="connsiteY51" fmla="*/ 35491 h 140400"/>
              <a:gd name="connsiteX52" fmla="*/ 898811 w 1314324"/>
              <a:gd name="connsiteY52" fmla="*/ 124605 h 140400"/>
              <a:gd name="connsiteX53" fmla="*/ 899786 w 1314324"/>
              <a:gd name="connsiteY53" fmla="*/ 138059 h 140400"/>
              <a:gd name="connsiteX54" fmla="*/ 873072 w 1314324"/>
              <a:gd name="connsiteY54" fmla="*/ 138059 h 140400"/>
              <a:gd name="connsiteX55" fmla="*/ 873072 w 1314324"/>
              <a:gd name="connsiteY55" fmla="*/ 124605 h 140400"/>
              <a:gd name="connsiteX56" fmla="*/ 837196 w 1314324"/>
              <a:gd name="connsiteY56" fmla="*/ 140400 h 140400"/>
              <a:gd name="connsiteX57" fmla="*/ 803655 w 1314324"/>
              <a:gd name="connsiteY57" fmla="*/ 112125 h 140400"/>
              <a:gd name="connsiteX58" fmla="*/ 838757 w 1314324"/>
              <a:gd name="connsiteY58" fmla="*/ 79560 h 140400"/>
              <a:gd name="connsiteX59" fmla="*/ 869755 w 1314324"/>
              <a:gd name="connsiteY59" fmla="*/ 67276 h 140400"/>
              <a:gd name="connsiteX60" fmla="*/ 852407 w 1314324"/>
              <a:gd name="connsiteY60" fmla="*/ 55576 h 140400"/>
              <a:gd name="connsiteX61" fmla="*/ 834464 w 1314324"/>
              <a:gd name="connsiteY61" fmla="*/ 68251 h 140400"/>
              <a:gd name="connsiteX62" fmla="*/ 807360 w 1314324"/>
              <a:gd name="connsiteY62" fmla="*/ 68251 h 140400"/>
              <a:gd name="connsiteX63" fmla="*/ 854358 w 1314324"/>
              <a:gd name="connsiteY63" fmla="*/ 35491 h 140400"/>
              <a:gd name="connsiteX64" fmla="*/ 898811 w 1314324"/>
              <a:gd name="connsiteY64" fmla="*/ 70981 h 140400"/>
              <a:gd name="connsiteX65" fmla="*/ 898811 w 1314324"/>
              <a:gd name="connsiteY65" fmla="*/ 124605 h 140400"/>
              <a:gd name="connsiteX66" fmla="*/ 869755 w 1314324"/>
              <a:gd name="connsiteY66" fmla="*/ 90286 h 140400"/>
              <a:gd name="connsiteX67" fmla="*/ 849285 w 1314324"/>
              <a:gd name="connsiteY67" fmla="*/ 96720 h 140400"/>
              <a:gd name="connsiteX68" fmla="*/ 833684 w 1314324"/>
              <a:gd name="connsiteY68" fmla="*/ 109590 h 140400"/>
              <a:gd name="connsiteX69" fmla="*/ 848114 w 1314324"/>
              <a:gd name="connsiteY69" fmla="*/ 121290 h 140400"/>
              <a:gd name="connsiteX70" fmla="*/ 869755 w 1314324"/>
              <a:gd name="connsiteY70" fmla="*/ 97111 h 140400"/>
              <a:gd name="connsiteX71" fmla="*/ 869755 w 1314324"/>
              <a:gd name="connsiteY71" fmla="*/ 90286 h 140400"/>
              <a:gd name="connsiteX72" fmla="*/ 798304 w 1314324"/>
              <a:gd name="connsiteY72" fmla="*/ 86774 h 140400"/>
              <a:gd name="connsiteX73" fmla="*/ 754040 w 1314324"/>
              <a:gd name="connsiteY73" fmla="*/ 140398 h 140400"/>
              <a:gd name="connsiteX74" fmla="*/ 721670 w 1314324"/>
              <a:gd name="connsiteY74" fmla="*/ 124603 h 140400"/>
              <a:gd name="connsiteX75" fmla="*/ 721670 w 1314324"/>
              <a:gd name="connsiteY75" fmla="*/ 138059 h 140400"/>
              <a:gd name="connsiteX76" fmla="*/ 695345 w 1314324"/>
              <a:gd name="connsiteY76" fmla="*/ 138059 h 140400"/>
              <a:gd name="connsiteX77" fmla="*/ 695345 w 1314324"/>
              <a:gd name="connsiteY77" fmla="*/ 0 h 140400"/>
              <a:gd name="connsiteX78" fmla="*/ 724400 w 1314324"/>
              <a:gd name="connsiteY78" fmla="*/ 0 h 140400"/>
              <a:gd name="connsiteX79" fmla="*/ 724400 w 1314324"/>
              <a:gd name="connsiteY79" fmla="*/ 46604 h 140400"/>
              <a:gd name="connsiteX80" fmla="*/ 754040 w 1314324"/>
              <a:gd name="connsiteY80" fmla="*/ 35490 h 140400"/>
              <a:gd name="connsiteX81" fmla="*/ 798304 w 1314324"/>
              <a:gd name="connsiteY81" fmla="*/ 86774 h 140400"/>
              <a:gd name="connsiteX82" fmla="*/ 768274 w 1314324"/>
              <a:gd name="connsiteY82" fmla="*/ 87749 h 140400"/>
              <a:gd name="connsiteX83" fmla="*/ 746434 w 1314324"/>
              <a:gd name="connsiteY83" fmla="*/ 57914 h 140400"/>
              <a:gd name="connsiteX84" fmla="*/ 724400 w 1314324"/>
              <a:gd name="connsiteY84" fmla="*/ 89309 h 140400"/>
              <a:gd name="connsiteX85" fmla="*/ 746434 w 1314324"/>
              <a:gd name="connsiteY85" fmla="*/ 118948 h 140400"/>
              <a:gd name="connsiteX86" fmla="*/ 768274 w 1314324"/>
              <a:gd name="connsiteY86" fmla="*/ 87749 h 140400"/>
              <a:gd name="connsiteX87" fmla="*/ 653707 w 1314324"/>
              <a:gd name="connsiteY87" fmla="*/ 78973 h 140400"/>
              <a:gd name="connsiteX88" fmla="*/ 629528 w 1314324"/>
              <a:gd name="connsiteY88" fmla="*/ 66298 h 140400"/>
              <a:gd name="connsiteX89" fmla="*/ 643372 w 1314324"/>
              <a:gd name="connsiteY89" fmla="*/ 56938 h 140400"/>
              <a:gd name="connsiteX90" fmla="*/ 658192 w 1314324"/>
              <a:gd name="connsiteY90" fmla="*/ 69223 h 140400"/>
              <a:gd name="connsiteX91" fmla="*/ 685881 w 1314324"/>
              <a:gd name="connsiteY91" fmla="*/ 69223 h 140400"/>
              <a:gd name="connsiteX92" fmla="*/ 641033 w 1314324"/>
              <a:gd name="connsiteY92" fmla="*/ 35878 h 140400"/>
              <a:gd name="connsiteX93" fmla="*/ 599497 w 1314324"/>
              <a:gd name="connsiteY93" fmla="*/ 66103 h 140400"/>
              <a:gd name="connsiteX94" fmla="*/ 630307 w 1314324"/>
              <a:gd name="connsiteY94" fmla="*/ 95937 h 140400"/>
              <a:gd name="connsiteX95" fmla="*/ 660142 w 1314324"/>
              <a:gd name="connsiteY95" fmla="*/ 109198 h 140400"/>
              <a:gd name="connsiteX96" fmla="*/ 644347 w 1314324"/>
              <a:gd name="connsiteY96" fmla="*/ 119727 h 140400"/>
              <a:gd name="connsiteX97" fmla="*/ 626407 w 1314324"/>
              <a:gd name="connsiteY97" fmla="*/ 105687 h 140400"/>
              <a:gd name="connsiteX98" fmla="*/ 598523 w 1314324"/>
              <a:gd name="connsiteY98" fmla="*/ 105687 h 140400"/>
              <a:gd name="connsiteX99" fmla="*/ 643177 w 1314324"/>
              <a:gd name="connsiteY99" fmla="*/ 140397 h 140400"/>
              <a:gd name="connsiteX100" fmla="*/ 686272 w 1314324"/>
              <a:gd name="connsiteY100" fmla="*/ 108807 h 140400"/>
              <a:gd name="connsiteX101" fmla="*/ 653707 w 1314324"/>
              <a:gd name="connsiteY101" fmla="*/ 78973 h 140400"/>
              <a:gd name="connsiteX102" fmla="*/ 560683 w 1314324"/>
              <a:gd name="connsiteY102" fmla="*/ 138059 h 140400"/>
              <a:gd name="connsiteX103" fmla="*/ 589738 w 1314324"/>
              <a:gd name="connsiteY103" fmla="*/ 138059 h 140400"/>
              <a:gd name="connsiteX104" fmla="*/ 589738 w 1314324"/>
              <a:gd name="connsiteY104" fmla="*/ 0 h 140400"/>
              <a:gd name="connsiteX105" fmla="*/ 560683 w 1314324"/>
              <a:gd name="connsiteY105" fmla="*/ 0 h 140400"/>
              <a:gd name="connsiteX106" fmla="*/ 560683 w 1314324"/>
              <a:gd name="connsiteY106" fmla="*/ 138059 h 140400"/>
              <a:gd name="connsiteX107" fmla="*/ 551637 w 1314324"/>
              <a:gd name="connsiteY107" fmla="*/ 94770 h 140400"/>
              <a:gd name="connsiteX108" fmla="*/ 480267 w 1314324"/>
              <a:gd name="connsiteY108" fmla="*/ 94770 h 140400"/>
              <a:gd name="connsiteX109" fmla="*/ 503667 w 1314324"/>
              <a:gd name="connsiteY109" fmla="*/ 118950 h 140400"/>
              <a:gd name="connsiteX110" fmla="*/ 521997 w 1314324"/>
              <a:gd name="connsiteY110" fmla="*/ 106275 h 140400"/>
              <a:gd name="connsiteX111" fmla="*/ 550272 w 1314324"/>
              <a:gd name="connsiteY111" fmla="*/ 106275 h 140400"/>
              <a:gd name="connsiteX112" fmla="*/ 501327 w 1314324"/>
              <a:gd name="connsiteY112" fmla="*/ 140400 h 140400"/>
              <a:gd name="connsiteX113" fmla="*/ 450238 w 1314324"/>
              <a:gd name="connsiteY113" fmla="*/ 87945 h 140400"/>
              <a:gd name="connsiteX114" fmla="*/ 502497 w 1314324"/>
              <a:gd name="connsiteY114" fmla="*/ 35491 h 140400"/>
              <a:gd name="connsiteX115" fmla="*/ 551637 w 1314324"/>
              <a:gd name="connsiteY115" fmla="*/ 94770 h 140400"/>
              <a:gd name="connsiteX116" fmla="*/ 521997 w 1314324"/>
              <a:gd name="connsiteY116" fmla="*/ 77610 h 140400"/>
              <a:gd name="connsiteX117" fmla="*/ 501717 w 1314324"/>
              <a:gd name="connsiteY117" fmla="*/ 58111 h 140400"/>
              <a:gd name="connsiteX118" fmla="*/ 480853 w 1314324"/>
              <a:gd name="connsiteY118" fmla="*/ 77610 h 140400"/>
              <a:gd name="connsiteX119" fmla="*/ 521997 w 1314324"/>
              <a:gd name="connsiteY119" fmla="*/ 77610 h 140400"/>
              <a:gd name="connsiteX120" fmla="*/ 412140 w 1314324"/>
              <a:gd name="connsiteY120" fmla="*/ 0 h 140400"/>
              <a:gd name="connsiteX121" fmla="*/ 441195 w 1314324"/>
              <a:gd name="connsiteY121" fmla="*/ 0 h 140400"/>
              <a:gd name="connsiteX122" fmla="*/ 441195 w 1314324"/>
              <a:gd name="connsiteY122" fmla="*/ 138059 h 140400"/>
              <a:gd name="connsiteX123" fmla="*/ 414870 w 1314324"/>
              <a:gd name="connsiteY123" fmla="*/ 138059 h 140400"/>
              <a:gd name="connsiteX124" fmla="*/ 414870 w 1314324"/>
              <a:gd name="connsiteY124" fmla="*/ 124603 h 140400"/>
              <a:gd name="connsiteX125" fmla="*/ 382500 w 1314324"/>
              <a:gd name="connsiteY125" fmla="*/ 140398 h 140400"/>
              <a:gd name="connsiteX126" fmla="*/ 338236 w 1314324"/>
              <a:gd name="connsiteY126" fmla="*/ 86774 h 140400"/>
              <a:gd name="connsiteX127" fmla="*/ 382500 w 1314324"/>
              <a:gd name="connsiteY127" fmla="*/ 35490 h 140400"/>
              <a:gd name="connsiteX128" fmla="*/ 412140 w 1314324"/>
              <a:gd name="connsiteY128" fmla="*/ 46604 h 140400"/>
              <a:gd name="connsiteX129" fmla="*/ 412140 w 1314324"/>
              <a:gd name="connsiteY129" fmla="*/ 0 h 140400"/>
              <a:gd name="connsiteX130" fmla="*/ 412140 w 1314324"/>
              <a:gd name="connsiteY130" fmla="*/ 89309 h 140400"/>
              <a:gd name="connsiteX131" fmla="*/ 390105 w 1314324"/>
              <a:gd name="connsiteY131" fmla="*/ 57914 h 140400"/>
              <a:gd name="connsiteX132" fmla="*/ 368266 w 1314324"/>
              <a:gd name="connsiteY132" fmla="*/ 87749 h 140400"/>
              <a:gd name="connsiteX133" fmla="*/ 390105 w 1314324"/>
              <a:gd name="connsiteY133" fmla="*/ 118948 h 140400"/>
              <a:gd name="connsiteX134" fmla="*/ 412140 w 1314324"/>
              <a:gd name="connsiteY134" fmla="*/ 89309 h 140400"/>
              <a:gd name="connsiteX135" fmla="*/ 293547 w 1314324"/>
              <a:gd name="connsiteY135" fmla="*/ 35491 h 140400"/>
              <a:gd name="connsiteX136" fmla="*/ 261177 w 1314324"/>
              <a:gd name="connsiteY136" fmla="*/ 50896 h 140400"/>
              <a:gd name="connsiteX137" fmla="*/ 261177 w 1314324"/>
              <a:gd name="connsiteY137" fmla="*/ 37831 h 140400"/>
              <a:gd name="connsiteX138" fmla="*/ 234853 w 1314324"/>
              <a:gd name="connsiteY138" fmla="*/ 37831 h 140400"/>
              <a:gd name="connsiteX139" fmla="*/ 234853 w 1314324"/>
              <a:gd name="connsiteY139" fmla="*/ 138060 h 140400"/>
              <a:gd name="connsiteX140" fmla="*/ 263907 w 1314324"/>
              <a:gd name="connsiteY140" fmla="*/ 138060 h 140400"/>
              <a:gd name="connsiteX141" fmla="*/ 263907 w 1314324"/>
              <a:gd name="connsiteY141" fmla="*/ 82290 h 140400"/>
              <a:gd name="connsiteX142" fmla="*/ 282628 w 1314324"/>
              <a:gd name="connsiteY142" fmla="*/ 60061 h 140400"/>
              <a:gd name="connsiteX143" fmla="*/ 300177 w 1314324"/>
              <a:gd name="connsiteY143" fmla="*/ 83655 h 140400"/>
              <a:gd name="connsiteX144" fmla="*/ 300177 w 1314324"/>
              <a:gd name="connsiteY144" fmla="*/ 138060 h 140400"/>
              <a:gd name="connsiteX145" fmla="*/ 329231 w 1314324"/>
              <a:gd name="connsiteY145" fmla="*/ 138060 h 140400"/>
              <a:gd name="connsiteX146" fmla="*/ 329231 w 1314324"/>
              <a:gd name="connsiteY146" fmla="*/ 72736 h 140400"/>
              <a:gd name="connsiteX147" fmla="*/ 293547 w 1314324"/>
              <a:gd name="connsiteY147" fmla="*/ 35491 h 140400"/>
              <a:gd name="connsiteX148" fmla="*/ 221746 w 1314324"/>
              <a:gd name="connsiteY148" fmla="*/ 124605 h 140400"/>
              <a:gd name="connsiteX149" fmla="*/ 222721 w 1314324"/>
              <a:gd name="connsiteY149" fmla="*/ 138059 h 140400"/>
              <a:gd name="connsiteX150" fmla="*/ 196007 w 1314324"/>
              <a:gd name="connsiteY150" fmla="*/ 138059 h 140400"/>
              <a:gd name="connsiteX151" fmla="*/ 196007 w 1314324"/>
              <a:gd name="connsiteY151" fmla="*/ 124605 h 140400"/>
              <a:gd name="connsiteX152" fmla="*/ 160127 w 1314324"/>
              <a:gd name="connsiteY152" fmla="*/ 140400 h 140400"/>
              <a:gd name="connsiteX153" fmla="*/ 126587 w 1314324"/>
              <a:gd name="connsiteY153" fmla="*/ 112125 h 140400"/>
              <a:gd name="connsiteX154" fmla="*/ 161687 w 1314324"/>
              <a:gd name="connsiteY154" fmla="*/ 79560 h 140400"/>
              <a:gd name="connsiteX155" fmla="*/ 192692 w 1314324"/>
              <a:gd name="connsiteY155" fmla="*/ 67276 h 140400"/>
              <a:gd name="connsiteX156" fmla="*/ 175337 w 1314324"/>
              <a:gd name="connsiteY156" fmla="*/ 55576 h 140400"/>
              <a:gd name="connsiteX157" fmla="*/ 157397 w 1314324"/>
              <a:gd name="connsiteY157" fmla="*/ 68251 h 140400"/>
              <a:gd name="connsiteX158" fmla="*/ 130293 w 1314324"/>
              <a:gd name="connsiteY158" fmla="*/ 68251 h 140400"/>
              <a:gd name="connsiteX159" fmla="*/ 177287 w 1314324"/>
              <a:gd name="connsiteY159" fmla="*/ 35491 h 140400"/>
              <a:gd name="connsiteX160" fmla="*/ 221746 w 1314324"/>
              <a:gd name="connsiteY160" fmla="*/ 70981 h 140400"/>
              <a:gd name="connsiteX161" fmla="*/ 221746 w 1314324"/>
              <a:gd name="connsiteY161" fmla="*/ 124605 h 140400"/>
              <a:gd name="connsiteX162" fmla="*/ 192692 w 1314324"/>
              <a:gd name="connsiteY162" fmla="*/ 90286 h 140400"/>
              <a:gd name="connsiteX163" fmla="*/ 172217 w 1314324"/>
              <a:gd name="connsiteY163" fmla="*/ 96720 h 140400"/>
              <a:gd name="connsiteX164" fmla="*/ 156617 w 1314324"/>
              <a:gd name="connsiteY164" fmla="*/ 109590 h 140400"/>
              <a:gd name="connsiteX165" fmla="*/ 171047 w 1314324"/>
              <a:gd name="connsiteY165" fmla="*/ 121290 h 140400"/>
              <a:gd name="connsiteX166" fmla="*/ 192692 w 1314324"/>
              <a:gd name="connsiteY166" fmla="*/ 97111 h 140400"/>
              <a:gd name="connsiteX167" fmla="*/ 192692 w 1314324"/>
              <a:gd name="connsiteY167" fmla="*/ 90286 h 140400"/>
              <a:gd name="connsiteX168" fmla="*/ 85604 w 1314324"/>
              <a:gd name="connsiteY168" fmla="*/ 55769 h 140400"/>
              <a:gd name="connsiteX169" fmla="*/ 30810 w 1314324"/>
              <a:gd name="connsiteY169" fmla="*/ 55769 h 140400"/>
              <a:gd name="connsiteX170" fmla="*/ 30810 w 1314324"/>
              <a:gd name="connsiteY170" fmla="*/ 0 h 140400"/>
              <a:gd name="connsiteX171" fmla="*/ 0 w 1314324"/>
              <a:gd name="connsiteY171" fmla="*/ 0 h 140400"/>
              <a:gd name="connsiteX172" fmla="*/ 0 w 1314324"/>
              <a:gd name="connsiteY172" fmla="*/ 138059 h 140400"/>
              <a:gd name="connsiteX173" fmla="*/ 30810 w 1314324"/>
              <a:gd name="connsiteY173" fmla="*/ 138059 h 140400"/>
              <a:gd name="connsiteX174" fmla="*/ 30810 w 1314324"/>
              <a:gd name="connsiteY174" fmla="*/ 81704 h 140400"/>
              <a:gd name="connsiteX175" fmla="*/ 85604 w 1314324"/>
              <a:gd name="connsiteY175" fmla="*/ 81704 h 140400"/>
              <a:gd name="connsiteX176" fmla="*/ 85604 w 1314324"/>
              <a:gd name="connsiteY176" fmla="*/ 138059 h 140400"/>
              <a:gd name="connsiteX177" fmla="*/ 116414 w 1314324"/>
              <a:gd name="connsiteY177" fmla="*/ 138059 h 140400"/>
              <a:gd name="connsiteX178" fmla="*/ 116414 w 1314324"/>
              <a:gd name="connsiteY178" fmla="*/ 0 h 140400"/>
              <a:gd name="connsiteX179" fmla="*/ 85604 w 1314324"/>
              <a:gd name="connsiteY179" fmla="*/ 0 h 140400"/>
              <a:gd name="connsiteX180" fmla="*/ 85604 w 1314324"/>
              <a:gd name="connsiteY180" fmla="*/ 55769 h 14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1314324" h="140400">
                <a:moveTo>
                  <a:pt x="1314325" y="72736"/>
                </a:moveTo>
                <a:lnTo>
                  <a:pt x="1314325" y="138060"/>
                </a:lnTo>
                <a:lnTo>
                  <a:pt x="1285270" y="138060"/>
                </a:lnTo>
                <a:lnTo>
                  <a:pt x="1285270" y="83655"/>
                </a:lnTo>
                <a:cubicBezTo>
                  <a:pt x="1285270" y="70006"/>
                  <a:pt x="1282538" y="60061"/>
                  <a:pt x="1267718" y="60061"/>
                </a:cubicBezTo>
                <a:cubicBezTo>
                  <a:pt x="1252320" y="60061"/>
                  <a:pt x="1249003" y="70396"/>
                  <a:pt x="1249003" y="82290"/>
                </a:cubicBezTo>
                <a:lnTo>
                  <a:pt x="1249003" y="138060"/>
                </a:lnTo>
                <a:lnTo>
                  <a:pt x="1219948" y="138060"/>
                </a:lnTo>
                <a:lnTo>
                  <a:pt x="1219948" y="37831"/>
                </a:lnTo>
                <a:lnTo>
                  <a:pt x="1246272" y="37831"/>
                </a:lnTo>
                <a:lnTo>
                  <a:pt x="1246272" y="50896"/>
                </a:lnTo>
                <a:cubicBezTo>
                  <a:pt x="1252320" y="42121"/>
                  <a:pt x="1264019" y="35491"/>
                  <a:pt x="1278644" y="35491"/>
                </a:cubicBezTo>
                <a:cubicBezTo>
                  <a:pt x="1302821" y="35491"/>
                  <a:pt x="1314325" y="49531"/>
                  <a:pt x="1314325" y="72736"/>
                </a:cubicBezTo>
                <a:close/>
                <a:moveTo>
                  <a:pt x="1210704" y="94770"/>
                </a:moveTo>
                <a:lnTo>
                  <a:pt x="1139334" y="94770"/>
                </a:lnTo>
                <a:cubicBezTo>
                  <a:pt x="1140505" y="111930"/>
                  <a:pt x="1147139" y="118950"/>
                  <a:pt x="1162732" y="118950"/>
                </a:cubicBezTo>
                <a:cubicBezTo>
                  <a:pt x="1175609" y="118950"/>
                  <a:pt x="1180088" y="112320"/>
                  <a:pt x="1181064" y="106275"/>
                </a:cubicBezTo>
                <a:lnTo>
                  <a:pt x="1209339" y="106275"/>
                </a:lnTo>
                <a:cubicBezTo>
                  <a:pt x="1205241" y="129090"/>
                  <a:pt x="1187112" y="140400"/>
                  <a:pt x="1160398" y="140400"/>
                </a:cubicBezTo>
                <a:cubicBezTo>
                  <a:pt x="1130758" y="140400"/>
                  <a:pt x="1109304" y="120510"/>
                  <a:pt x="1109304" y="87945"/>
                </a:cubicBezTo>
                <a:cubicBezTo>
                  <a:pt x="1109304" y="50506"/>
                  <a:pt x="1134457" y="35491"/>
                  <a:pt x="1161569" y="35491"/>
                </a:cubicBezTo>
                <a:cubicBezTo>
                  <a:pt x="1202128" y="35491"/>
                  <a:pt x="1212656" y="64936"/>
                  <a:pt x="1210705" y="94770"/>
                </a:cubicBezTo>
                <a:close/>
                <a:moveTo>
                  <a:pt x="1181064" y="77610"/>
                </a:moveTo>
                <a:cubicBezTo>
                  <a:pt x="1179308" y="65521"/>
                  <a:pt x="1173267" y="58111"/>
                  <a:pt x="1160788" y="58111"/>
                </a:cubicBezTo>
                <a:cubicBezTo>
                  <a:pt x="1148301" y="58111"/>
                  <a:pt x="1142066" y="65326"/>
                  <a:pt x="1139920" y="77610"/>
                </a:cubicBezTo>
                <a:lnTo>
                  <a:pt x="1181064" y="77610"/>
                </a:lnTo>
                <a:close/>
                <a:moveTo>
                  <a:pt x="1114165" y="38610"/>
                </a:moveTo>
                <a:lnTo>
                  <a:pt x="1081996" y="38610"/>
                </a:lnTo>
                <a:lnTo>
                  <a:pt x="1046892" y="78389"/>
                </a:lnTo>
                <a:lnTo>
                  <a:pt x="1046892" y="0"/>
                </a:lnTo>
                <a:lnTo>
                  <a:pt x="1017837" y="0"/>
                </a:lnTo>
                <a:lnTo>
                  <a:pt x="1017837" y="138059"/>
                </a:lnTo>
                <a:lnTo>
                  <a:pt x="1046892" y="138059"/>
                </a:lnTo>
                <a:lnTo>
                  <a:pt x="1046892" y="110563"/>
                </a:lnTo>
                <a:lnTo>
                  <a:pt x="1059956" y="96524"/>
                </a:lnTo>
                <a:lnTo>
                  <a:pt x="1086475" y="138059"/>
                </a:lnTo>
                <a:lnTo>
                  <a:pt x="1117872" y="138059"/>
                </a:lnTo>
                <a:lnTo>
                  <a:pt x="1077313" y="78194"/>
                </a:lnTo>
                <a:lnTo>
                  <a:pt x="1114165" y="38610"/>
                </a:lnTo>
                <a:close/>
                <a:moveTo>
                  <a:pt x="970425" y="35491"/>
                </a:moveTo>
                <a:cubicBezTo>
                  <a:pt x="955800" y="35491"/>
                  <a:pt x="944093" y="42121"/>
                  <a:pt x="938053" y="50896"/>
                </a:cubicBezTo>
                <a:lnTo>
                  <a:pt x="938053" y="37831"/>
                </a:lnTo>
                <a:lnTo>
                  <a:pt x="911729" y="37831"/>
                </a:lnTo>
                <a:lnTo>
                  <a:pt x="911729" y="138060"/>
                </a:lnTo>
                <a:lnTo>
                  <a:pt x="940784" y="138060"/>
                </a:lnTo>
                <a:lnTo>
                  <a:pt x="940784" y="82290"/>
                </a:lnTo>
                <a:cubicBezTo>
                  <a:pt x="940784" y="70396"/>
                  <a:pt x="944093" y="60061"/>
                  <a:pt x="959499" y="60061"/>
                </a:cubicBezTo>
                <a:cubicBezTo>
                  <a:pt x="974319" y="60061"/>
                  <a:pt x="977050" y="70006"/>
                  <a:pt x="977050" y="83655"/>
                </a:cubicBezTo>
                <a:lnTo>
                  <a:pt x="977050" y="138060"/>
                </a:lnTo>
                <a:lnTo>
                  <a:pt x="1006106" y="138060"/>
                </a:lnTo>
                <a:lnTo>
                  <a:pt x="1006106" y="72736"/>
                </a:lnTo>
                <a:cubicBezTo>
                  <a:pt x="1006106" y="49531"/>
                  <a:pt x="994602" y="35491"/>
                  <a:pt x="970425" y="35491"/>
                </a:cubicBezTo>
                <a:close/>
                <a:moveTo>
                  <a:pt x="898811" y="124605"/>
                </a:moveTo>
                <a:cubicBezTo>
                  <a:pt x="898811" y="129090"/>
                  <a:pt x="899006" y="134745"/>
                  <a:pt x="899786" y="138059"/>
                </a:cubicBezTo>
                <a:lnTo>
                  <a:pt x="873072" y="138059"/>
                </a:lnTo>
                <a:lnTo>
                  <a:pt x="873072" y="124605"/>
                </a:lnTo>
                <a:cubicBezTo>
                  <a:pt x="868203" y="132795"/>
                  <a:pt x="852407" y="140400"/>
                  <a:pt x="837196" y="140400"/>
                </a:cubicBezTo>
                <a:cubicBezTo>
                  <a:pt x="816913" y="140400"/>
                  <a:pt x="803655" y="129090"/>
                  <a:pt x="803655" y="112125"/>
                </a:cubicBezTo>
                <a:cubicBezTo>
                  <a:pt x="803655" y="92235"/>
                  <a:pt x="815547" y="83655"/>
                  <a:pt x="838757" y="79560"/>
                </a:cubicBezTo>
                <a:cubicBezTo>
                  <a:pt x="857276" y="76245"/>
                  <a:pt x="869755" y="75856"/>
                  <a:pt x="869755" y="67276"/>
                </a:cubicBezTo>
                <a:cubicBezTo>
                  <a:pt x="869755" y="60256"/>
                  <a:pt x="865666" y="55576"/>
                  <a:pt x="852407" y="55576"/>
                </a:cubicBezTo>
                <a:cubicBezTo>
                  <a:pt x="840708" y="55576"/>
                  <a:pt x="834855" y="59671"/>
                  <a:pt x="834464" y="68251"/>
                </a:cubicBezTo>
                <a:lnTo>
                  <a:pt x="807360" y="68251"/>
                </a:lnTo>
                <a:cubicBezTo>
                  <a:pt x="807555" y="46996"/>
                  <a:pt x="827058" y="35491"/>
                  <a:pt x="854358" y="35491"/>
                </a:cubicBezTo>
                <a:cubicBezTo>
                  <a:pt x="887112" y="35491"/>
                  <a:pt x="898811" y="45436"/>
                  <a:pt x="898811" y="70981"/>
                </a:cubicBezTo>
                <a:lnTo>
                  <a:pt x="898811" y="124605"/>
                </a:lnTo>
                <a:close/>
                <a:moveTo>
                  <a:pt x="869755" y="90286"/>
                </a:moveTo>
                <a:cubicBezTo>
                  <a:pt x="866642" y="93405"/>
                  <a:pt x="859618" y="94381"/>
                  <a:pt x="849285" y="96720"/>
                </a:cubicBezTo>
                <a:cubicBezTo>
                  <a:pt x="840708" y="98475"/>
                  <a:pt x="833684" y="101205"/>
                  <a:pt x="833684" y="109590"/>
                </a:cubicBezTo>
                <a:cubicBezTo>
                  <a:pt x="833684" y="116805"/>
                  <a:pt x="839342" y="121290"/>
                  <a:pt x="848114" y="121290"/>
                </a:cubicBezTo>
                <a:cubicBezTo>
                  <a:pt x="862934" y="121290"/>
                  <a:pt x="869755" y="109980"/>
                  <a:pt x="869755" y="97111"/>
                </a:cubicBezTo>
                <a:lnTo>
                  <a:pt x="869755" y="90286"/>
                </a:lnTo>
                <a:close/>
                <a:moveTo>
                  <a:pt x="798304" y="86774"/>
                </a:moveTo>
                <a:cubicBezTo>
                  <a:pt x="798109" y="120508"/>
                  <a:pt x="780754" y="140398"/>
                  <a:pt x="754040" y="140398"/>
                </a:cubicBezTo>
                <a:cubicBezTo>
                  <a:pt x="741365" y="140398"/>
                  <a:pt x="728690" y="135329"/>
                  <a:pt x="721670" y="124603"/>
                </a:cubicBezTo>
                <a:lnTo>
                  <a:pt x="721670" y="138059"/>
                </a:lnTo>
                <a:lnTo>
                  <a:pt x="695345" y="138059"/>
                </a:lnTo>
                <a:lnTo>
                  <a:pt x="695345" y="0"/>
                </a:lnTo>
                <a:lnTo>
                  <a:pt x="724400" y="0"/>
                </a:lnTo>
                <a:lnTo>
                  <a:pt x="724400" y="46604"/>
                </a:lnTo>
                <a:cubicBezTo>
                  <a:pt x="731225" y="38415"/>
                  <a:pt x="743119" y="35490"/>
                  <a:pt x="754040" y="35490"/>
                </a:cubicBezTo>
                <a:cubicBezTo>
                  <a:pt x="777049" y="35490"/>
                  <a:pt x="798109" y="51869"/>
                  <a:pt x="798304" y="86774"/>
                </a:cubicBezTo>
                <a:close/>
                <a:moveTo>
                  <a:pt x="768274" y="87749"/>
                </a:moveTo>
                <a:cubicBezTo>
                  <a:pt x="768079" y="69224"/>
                  <a:pt x="760864" y="57914"/>
                  <a:pt x="746434" y="57914"/>
                </a:cubicBezTo>
                <a:cubicBezTo>
                  <a:pt x="732394" y="57914"/>
                  <a:pt x="724400" y="66104"/>
                  <a:pt x="724400" y="89309"/>
                </a:cubicBezTo>
                <a:cubicBezTo>
                  <a:pt x="724400" y="108029"/>
                  <a:pt x="731029" y="118948"/>
                  <a:pt x="746434" y="118948"/>
                </a:cubicBezTo>
                <a:cubicBezTo>
                  <a:pt x="760474" y="118948"/>
                  <a:pt x="768079" y="107638"/>
                  <a:pt x="768274" y="87749"/>
                </a:cubicBezTo>
                <a:close/>
                <a:moveTo>
                  <a:pt x="653707" y="78973"/>
                </a:moveTo>
                <a:cubicBezTo>
                  <a:pt x="637522" y="75073"/>
                  <a:pt x="629528" y="73708"/>
                  <a:pt x="629528" y="66298"/>
                </a:cubicBezTo>
                <a:cubicBezTo>
                  <a:pt x="629528" y="59863"/>
                  <a:pt x="634402" y="56938"/>
                  <a:pt x="643372" y="56938"/>
                </a:cubicBezTo>
                <a:cubicBezTo>
                  <a:pt x="652343" y="56938"/>
                  <a:pt x="657802" y="60253"/>
                  <a:pt x="658192" y="69223"/>
                </a:cubicBezTo>
                <a:lnTo>
                  <a:pt x="685881" y="69223"/>
                </a:lnTo>
                <a:cubicBezTo>
                  <a:pt x="685492" y="53038"/>
                  <a:pt x="678861" y="35878"/>
                  <a:pt x="641033" y="35878"/>
                </a:cubicBezTo>
                <a:cubicBezTo>
                  <a:pt x="620362" y="35878"/>
                  <a:pt x="599497" y="44263"/>
                  <a:pt x="599497" y="66103"/>
                </a:cubicBezTo>
                <a:cubicBezTo>
                  <a:pt x="599497" y="86578"/>
                  <a:pt x="616853" y="92233"/>
                  <a:pt x="630307" y="95937"/>
                </a:cubicBezTo>
                <a:cubicBezTo>
                  <a:pt x="644152" y="99643"/>
                  <a:pt x="660142" y="100227"/>
                  <a:pt x="660142" y="109198"/>
                </a:cubicBezTo>
                <a:cubicBezTo>
                  <a:pt x="660142" y="116218"/>
                  <a:pt x="655072" y="119727"/>
                  <a:pt x="644347" y="119727"/>
                </a:cubicBezTo>
                <a:cubicBezTo>
                  <a:pt x="632257" y="119727"/>
                  <a:pt x="626798" y="115437"/>
                  <a:pt x="626407" y="105687"/>
                </a:cubicBezTo>
                <a:lnTo>
                  <a:pt x="598523" y="105687"/>
                </a:lnTo>
                <a:cubicBezTo>
                  <a:pt x="598913" y="127137"/>
                  <a:pt x="609833" y="140397"/>
                  <a:pt x="643177" y="140397"/>
                </a:cubicBezTo>
                <a:cubicBezTo>
                  <a:pt x="671452" y="140397"/>
                  <a:pt x="686272" y="129867"/>
                  <a:pt x="686272" y="108807"/>
                </a:cubicBezTo>
                <a:cubicBezTo>
                  <a:pt x="686272" y="87943"/>
                  <a:pt x="669892" y="82873"/>
                  <a:pt x="653707" y="78973"/>
                </a:cubicBezTo>
                <a:close/>
                <a:moveTo>
                  <a:pt x="560683" y="138059"/>
                </a:moveTo>
                <a:lnTo>
                  <a:pt x="589738" y="138059"/>
                </a:lnTo>
                <a:lnTo>
                  <a:pt x="589738" y="0"/>
                </a:lnTo>
                <a:lnTo>
                  <a:pt x="560683" y="0"/>
                </a:lnTo>
                <a:lnTo>
                  <a:pt x="560683" y="138059"/>
                </a:lnTo>
                <a:close/>
                <a:moveTo>
                  <a:pt x="551637" y="94770"/>
                </a:moveTo>
                <a:lnTo>
                  <a:pt x="480267" y="94770"/>
                </a:lnTo>
                <a:cubicBezTo>
                  <a:pt x="481437" y="111930"/>
                  <a:pt x="488068" y="118950"/>
                  <a:pt x="503667" y="118950"/>
                </a:cubicBezTo>
                <a:cubicBezTo>
                  <a:pt x="516537" y="118950"/>
                  <a:pt x="521022" y="112320"/>
                  <a:pt x="521997" y="106275"/>
                </a:cubicBezTo>
                <a:lnTo>
                  <a:pt x="550272" y="106275"/>
                </a:lnTo>
                <a:cubicBezTo>
                  <a:pt x="546177" y="129090"/>
                  <a:pt x="528042" y="140400"/>
                  <a:pt x="501327" y="140400"/>
                </a:cubicBezTo>
                <a:cubicBezTo>
                  <a:pt x="471687" y="140400"/>
                  <a:pt x="450238" y="120510"/>
                  <a:pt x="450238" y="87945"/>
                </a:cubicBezTo>
                <a:cubicBezTo>
                  <a:pt x="450238" y="50506"/>
                  <a:pt x="475393" y="35491"/>
                  <a:pt x="502497" y="35491"/>
                </a:cubicBezTo>
                <a:cubicBezTo>
                  <a:pt x="543057" y="35491"/>
                  <a:pt x="553587" y="64936"/>
                  <a:pt x="551637" y="94770"/>
                </a:cubicBezTo>
                <a:close/>
                <a:moveTo>
                  <a:pt x="521997" y="77610"/>
                </a:moveTo>
                <a:cubicBezTo>
                  <a:pt x="520242" y="65521"/>
                  <a:pt x="514197" y="58111"/>
                  <a:pt x="501717" y="58111"/>
                </a:cubicBezTo>
                <a:cubicBezTo>
                  <a:pt x="489238" y="58111"/>
                  <a:pt x="482997" y="65326"/>
                  <a:pt x="480853" y="77610"/>
                </a:cubicBezTo>
                <a:lnTo>
                  <a:pt x="521997" y="77610"/>
                </a:lnTo>
                <a:close/>
                <a:moveTo>
                  <a:pt x="412140" y="0"/>
                </a:moveTo>
                <a:lnTo>
                  <a:pt x="441195" y="0"/>
                </a:lnTo>
                <a:lnTo>
                  <a:pt x="441195" y="138059"/>
                </a:lnTo>
                <a:lnTo>
                  <a:pt x="414870" y="138059"/>
                </a:lnTo>
                <a:lnTo>
                  <a:pt x="414870" y="124603"/>
                </a:lnTo>
                <a:cubicBezTo>
                  <a:pt x="407655" y="135329"/>
                  <a:pt x="395175" y="140398"/>
                  <a:pt x="382500" y="140398"/>
                </a:cubicBezTo>
                <a:cubicBezTo>
                  <a:pt x="355591" y="140398"/>
                  <a:pt x="338431" y="120508"/>
                  <a:pt x="338236" y="86774"/>
                </a:cubicBezTo>
                <a:cubicBezTo>
                  <a:pt x="338431" y="51869"/>
                  <a:pt x="359491" y="35490"/>
                  <a:pt x="382500" y="35490"/>
                </a:cubicBezTo>
                <a:cubicBezTo>
                  <a:pt x="393421" y="35490"/>
                  <a:pt x="405315" y="38414"/>
                  <a:pt x="412140" y="46604"/>
                </a:cubicBezTo>
                <a:lnTo>
                  <a:pt x="412140" y="0"/>
                </a:lnTo>
                <a:close/>
                <a:moveTo>
                  <a:pt x="412140" y="89309"/>
                </a:moveTo>
                <a:cubicBezTo>
                  <a:pt x="412140" y="66104"/>
                  <a:pt x="404145" y="57914"/>
                  <a:pt x="390105" y="57914"/>
                </a:cubicBezTo>
                <a:cubicBezTo>
                  <a:pt x="375675" y="57914"/>
                  <a:pt x="368460" y="69224"/>
                  <a:pt x="368266" y="87749"/>
                </a:cubicBezTo>
                <a:cubicBezTo>
                  <a:pt x="368460" y="107638"/>
                  <a:pt x="376066" y="118948"/>
                  <a:pt x="390105" y="118948"/>
                </a:cubicBezTo>
                <a:cubicBezTo>
                  <a:pt x="405510" y="118948"/>
                  <a:pt x="412140" y="108029"/>
                  <a:pt x="412140" y="89309"/>
                </a:cubicBezTo>
                <a:close/>
                <a:moveTo>
                  <a:pt x="293547" y="35491"/>
                </a:moveTo>
                <a:cubicBezTo>
                  <a:pt x="278923" y="35491"/>
                  <a:pt x="267223" y="42121"/>
                  <a:pt x="261177" y="50896"/>
                </a:cubicBezTo>
                <a:lnTo>
                  <a:pt x="261177" y="37831"/>
                </a:lnTo>
                <a:lnTo>
                  <a:pt x="234853" y="37831"/>
                </a:lnTo>
                <a:lnTo>
                  <a:pt x="234853" y="138060"/>
                </a:lnTo>
                <a:lnTo>
                  <a:pt x="263907" y="138060"/>
                </a:lnTo>
                <a:lnTo>
                  <a:pt x="263907" y="82290"/>
                </a:lnTo>
                <a:cubicBezTo>
                  <a:pt x="263907" y="70396"/>
                  <a:pt x="267223" y="60061"/>
                  <a:pt x="282628" y="60061"/>
                </a:cubicBezTo>
                <a:cubicBezTo>
                  <a:pt x="297447" y="60061"/>
                  <a:pt x="300177" y="70006"/>
                  <a:pt x="300177" y="83655"/>
                </a:cubicBezTo>
                <a:lnTo>
                  <a:pt x="300177" y="138060"/>
                </a:lnTo>
                <a:lnTo>
                  <a:pt x="329231" y="138060"/>
                </a:lnTo>
                <a:lnTo>
                  <a:pt x="329231" y="72736"/>
                </a:lnTo>
                <a:cubicBezTo>
                  <a:pt x="329231" y="49531"/>
                  <a:pt x="317727" y="35491"/>
                  <a:pt x="293547" y="35491"/>
                </a:cubicBezTo>
                <a:close/>
                <a:moveTo>
                  <a:pt x="221746" y="124605"/>
                </a:moveTo>
                <a:cubicBezTo>
                  <a:pt x="221746" y="129090"/>
                  <a:pt x="221941" y="134745"/>
                  <a:pt x="222721" y="138059"/>
                </a:cubicBezTo>
                <a:lnTo>
                  <a:pt x="196007" y="138059"/>
                </a:lnTo>
                <a:lnTo>
                  <a:pt x="196007" y="124605"/>
                </a:lnTo>
                <a:cubicBezTo>
                  <a:pt x="191132" y="132795"/>
                  <a:pt x="175337" y="140400"/>
                  <a:pt x="160127" y="140400"/>
                </a:cubicBezTo>
                <a:cubicBezTo>
                  <a:pt x="139847" y="140400"/>
                  <a:pt x="126587" y="129090"/>
                  <a:pt x="126587" y="112125"/>
                </a:cubicBezTo>
                <a:cubicBezTo>
                  <a:pt x="126587" y="92235"/>
                  <a:pt x="138482" y="83655"/>
                  <a:pt x="161687" y="79560"/>
                </a:cubicBezTo>
                <a:cubicBezTo>
                  <a:pt x="180212" y="76245"/>
                  <a:pt x="192692" y="75856"/>
                  <a:pt x="192692" y="67276"/>
                </a:cubicBezTo>
                <a:cubicBezTo>
                  <a:pt x="192692" y="60256"/>
                  <a:pt x="188597" y="55576"/>
                  <a:pt x="175337" y="55576"/>
                </a:cubicBezTo>
                <a:cubicBezTo>
                  <a:pt x="163637" y="55576"/>
                  <a:pt x="157787" y="59671"/>
                  <a:pt x="157397" y="68251"/>
                </a:cubicBezTo>
                <a:lnTo>
                  <a:pt x="130293" y="68251"/>
                </a:lnTo>
                <a:cubicBezTo>
                  <a:pt x="130488" y="46996"/>
                  <a:pt x="149988" y="35491"/>
                  <a:pt x="177287" y="35491"/>
                </a:cubicBezTo>
                <a:cubicBezTo>
                  <a:pt x="210046" y="35491"/>
                  <a:pt x="221746" y="45436"/>
                  <a:pt x="221746" y="70981"/>
                </a:cubicBezTo>
                <a:lnTo>
                  <a:pt x="221746" y="124605"/>
                </a:lnTo>
                <a:close/>
                <a:moveTo>
                  <a:pt x="192692" y="90286"/>
                </a:moveTo>
                <a:cubicBezTo>
                  <a:pt x="189572" y="93405"/>
                  <a:pt x="182552" y="94381"/>
                  <a:pt x="172217" y="96720"/>
                </a:cubicBezTo>
                <a:cubicBezTo>
                  <a:pt x="163637" y="98475"/>
                  <a:pt x="156617" y="101205"/>
                  <a:pt x="156617" y="109590"/>
                </a:cubicBezTo>
                <a:cubicBezTo>
                  <a:pt x="156617" y="116805"/>
                  <a:pt x="162272" y="121290"/>
                  <a:pt x="171047" y="121290"/>
                </a:cubicBezTo>
                <a:cubicBezTo>
                  <a:pt x="185867" y="121290"/>
                  <a:pt x="192692" y="109980"/>
                  <a:pt x="192692" y="97111"/>
                </a:cubicBezTo>
                <a:lnTo>
                  <a:pt x="192692" y="90286"/>
                </a:lnTo>
                <a:close/>
                <a:moveTo>
                  <a:pt x="85604" y="55769"/>
                </a:moveTo>
                <a:lnTo>
                  <a:pt x="30810" y="55769"/>
                </a:lnTo>
                <a:lnTo>
                  <a:pt x="30810" y="0"/>
                </a:lnTo>
                <a:lnTo>
                  <a:pt x="0" y="0"/>
                </a:lnTo>
                <a:lnTo>
                  <a:pt x="0" y="138059"/>
                </a:lnTo>
                <a:lnTo>
                  <a:pt x="30810" y="138059"/>
                </a:lnTo>
                <a:lnTo>
                  <a:pt x="30810" y="81704"/>
                </a:lnTo>
                <a:lnTo>
                  <a:pt x="85604" y="81704"/>
                </a:lnTo>
                <a:lnTo>
                  <a:pt x="85604" y="138059"/>
                </a:lnTo>
                <a:lnTo>
                  <a:pt x="116414" y="138059"/>
                </a:lnTo>
                <a:lnTo>
                  <a:pt x="116414" y="0"/>
                </a:lnTo>
                <a:lnTo>
                  <a:pt x="85604" y="0"/>
                </a:lnTo>
                <a:lnTo>
                  <a:pt x="85604" y="55769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502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 - Whit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82D8AC1-7972-51FD-6028-0EA672AA9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349386 w 12192000"/>
              <a:gd name="connsiteY0" fmla="*/ 6485008 h 6858000"/>
              <a:gd name="connsiteX1" fmla="*/ 1349386 w 12192000"/>
              <a:gd name="connsiteY1" fmla="*/ 6493047 h 6858000"/>
              <a:gd name="connsiteX2" fmla="*/ 1323897 w 12192000"/>
              <a:gd name="connsiteY2" fmla="*/ 6521525 h 6858000"/>
              <a:gd name="connsiteX3" fmla="*/ 1306902 w 12192000"/>
              <a:gd name="connsiteY3" fmla="*/ 6507744 h 6858000"/>
              <a:gd name="connsiteX4" fmla="*/ 1325276 w 12192000"/>
              <a:gd name="connsiteY4" fmla="*/ 6492586 h 6858000"/>
              <a:gd name="connsiteX5" fmla="*/ 1349386 w 12192000"/>
              <a:gd name="connsiteY5" fmla="*/ 6485008 h 6858000"/>
              <a:gd name="connsiteX6" fmla="*/ 551946 w 12192000"/>
              <a:gd name="connsiteY6" fmla="*/ 6485008 h 6858000"/>
              <a:gd name="connsiteX7" fmla="*/ 551946 w 12192000"/>
              <a:gd name="connsiteY7" fmla="*/ 6493047 h 6858000"/>
              <a:gd name="connsiteX8" fmla="*/ 526453 w 12192000"/>
              <a:gd name="connsiteY8" fmla="*/ 6521525 h 6858000"/>
              <a:gd name="connsiteX9" fmla="*/ 509457 w 12192000"/>
              <a:gd name="connsiteY9" fmla="*/ 6507744 h 6858000"/>
              <a:gd name="connsiteX10" fmla="*/ 527831 w 12192000"/>
              <a:gd name="connsiteY10" fmla="*/ 6492586 h 6858000"/>
              <a:gd name="connsiteX11" fmla="*/ 551946 w 12192000"/>
              <a:gd name="connsiteY11" fmla="*/ 6485008 h 6858000"/>
              <a:gd name="connsiteX12" fmla="*/ 1692162 w 12192000"/>
              <a:gd name="connsiteY12" fmla="*/ 6447113 h 6858000"/>
              <a:gd name="connsiteX13" fmla="*/ 1716043 w 12192000"/>
              <a:gd name="connsiteY13" fmla="*/ 6470079 h 6858000"/>
              <a:gd name="connsiteX14" fmla="*/ 1667584 w 12192000"/>
              <a:gd name="connsiteY14" fmla="*/ 6470079 h 6858000"/>
              <a:gd name="connsiteX15" fmla="*/ 1692162 w 12192000"/>
              <a:gd name="connsiteY15" fmla="*/ 6447113 h 6858000"/>
              <a:gd name="connsiteX16" fmla="*/ 915913 w 12192000"/>
              <a:gd name="connsiteY16" fmla="*/ 6447113 h 6858000"/>
              <a:gd name="connsiteX17" fmla="*/ 939799 w 12192000"/>
              <a:gd name="connsiteY17" fmla="*/ 6470079 h 6858000"/>
              <a:gd name="connsiteX18" fmla="*/ 891340 w 12192000"/>
              <a:gd name="connsiteY18" fmla="*/ 6470079 h 6858000"/>
              <a:gd name="connsiteX19" fmla="*/ 915913 w 12192000"/>
              <a:gd name="connsiteY19" fmla="*/ 6447113 h 6858000"/>
              <a:gd name="connsiteX20" fmla="*/ 1204139 w 12192000"/>
              <a:gd name="connsiteY20" fmla="*/ 6446881 h 6858000"/>
              <a:gd name="connsiteX21" fmla="*/ 1229862 w 12192000"/>
              <a:gd name="connsiteY21" fmla="*/ 6482020 h 6858000"/>
              <a:gd name="connsiteX22" fmla="*/ 1204139 w 12192000"/>
              <a:gd name="connsiteY22" fmla="*/ 6518766 h 6858000"/>
              <a:gd name="connsiteX23" fmla="*/ 1178188 w 12192000"/>
              <a:gd name="connsiteY23" fmla="*/ 6483858 h 6858000"/>
              <a:gd name="connsiteX24" fmla="*/ 1204139 w 12192000"/>
              <a:gd name="connsiteY24" fmla="*/ 6446881 h 6858000"/>
              <a:gd name="connsiteX25" fmla="*/ 784458 w 12192000"/>
              <a:gd name="connsiteY25" fmla="*/ 6446881 h 6858000"/>
              <a:gd name="connsiteX26" fmla="*/ 810410 w 12192000"/>
              <a:gd name="connsiteY26" fmla="*/ 6483858 h 6858000"/>
              <a:gd name="connsiteX27" fmla="*/ 784458 w 12192000"/>
              <a:gd name="connsiteY27" fmla="*/ 6518766 h 6858000"/>
              <a:gd name="connsiteX28" fmla="*/ 758736 w 12192000"/>
              <a:gd name="connsiteY28" fmla="*/ 6482020 h 6858000"/>
              <a:gd name="connsiteX29" fmla="*/ 784458 w 12192000"/>
              <a:gd name="connsiteY29" fmla="*/ 6446881 h 6858000"/>
              <a:gd name="connsiteX30" fmla="*/ 1079999 w 12192000"/>
              <a:gd name="connsiteY30" fmla="*/ 6420927 h 6858000"/>
              <a:gd name="connsiteX31" fmla="*/ 1031078 w 12192000"/>
              <a:gd name="connsiteY31" fmla="*/ 6456526 h 6858000"/>
              <a:gd name="connsiteX32" fmla="*/ 1067366 w 12192000"/>
              <a:gd name="connsiteY32" fmla="*/ 6491664 h 6858000"/>
              <a:gd name="connsiteX33" fmla="*/ 1102505 w 12192000"/>
              <a:gd name="connsiteY33" fmla="*/ 6507283 h 6858000"/>
              <a:gd name="connsiteX34" fmla="*/ 1083902 w 12192000"/>
              <a:gd name="connsiteY34" fmla="*/ 6519684 h 6858000"/>
              <a:gd name="connsiteX35" fmla="*/ 1062772 w 12192000"/>
              <a:gd name="connsiteY35" fmla="*/ 6503148 h 6858000"/>
              <a:gd name="connsiteX36" fmla="*/ 1029931 w 12192000"/>
              <a:gd name="connsiteY36" fmla="*/ 6503148 h 6858000"/>
              <a:gd name="connsiteX37" fmla="*/ 1082524 w 12192000"/>
              <a:gd name="connsiteY37" fmla="*/ 6544029 h 6858000"/>
              <a:gd name="connsiteX38" fmla="*/ 1133281 w 12192000"/>
              <a:gd name="connsiteY38" fmla="*/ 6506822 h 6858000"/>
              <a:gd name="connsiteX39" fmla="*/ 1094926 w 12192000"/>
              <a:gd name="connsiteY39" fmla="*/ 6471684 h 6858000"/>
              <a:gd name="connsiteX40" fmla="*/ 1066448 w 12192000"/>
              <a:gd name="connsiteY40" fmla="*/ 6456756 h 6858000"/>
              <a:gd name="connsiteX41" fmla="*/ 1082754 w 12192000"/>
              <a:gd name="connsiteY41" fmla="*/ 6445731 h 6858000"/>
              <a:gd name="connsiteX42" fmla="*/ 1100208 w 12192000"/>
              <a:gd name="connsiteY42" fmla="*/ 6460201 h 6858000"/>
              <a:gd name="connsiteX43" fmla="*/ 1132820 w 12192000"/>
              <a:gd name="connsiteY43" fmla="*/ 6460201 h 6858000"/>
              <a:gd name="connsiteX44" fmla="*/ 1079999 w 12192000"/>
              <a:gd name="connsiteY44" fmla="*/ 6420927 h 6858000"/>
              <a:gd name="connsiteX45" fmla="*/ 1830972 w 12192000"/>
              <a:gd name="connsiteY45" fmla="*/ 6420471 h 6858000"/>
              <a:gd name="connsiteX46" fmla="*/ 1792844 w 12192000"/>
              <a:gd name="connsiteY46" fmla="*/ 6438615 h 6858000"/>
              <a:gd name="connsiteX47" fmla="*/ 1792844 w 12192000"/>
              <a:gd name="connsiteY47" fmla="*/ 6423227 h 6858000"/>
              <a:gd name="connsiteX48" fmla="*/ 1761840 w 12192000"/>
              <a:gd name="connsiteY48" fmla="*/ 6423227 h 6858000"/>
              <a:gd name="connsiteX49" fmla="*/ 1761840 w 12192000"/>
              <a:gd name="connsiteY49" fmla="*/ 6541276 h 6858000"/>
              <a:gd name="connsiteX50" fmla="*/ 1796061 w 12192000"/>
              <a:gd name="connsiteY50" fmla="*/ 6541276 h 6858000"/>
              <a:gd name="connsiteX51" fmla="*/ 1796061 w 12192000"/>
              <a:gd name="connsiteY51" fmla="*/ 6475591 h 6858000"/>
              <a:gd name="connsiteX52" fmla="*/ 1818103 w 12192000"/>
              <a:gd name="connsiteY52" fmla="*/ 6449410 h 6858000"/>
              <a:gd name="connsiteX53" fmla="*/ 1838776 w 12192000"/>
              <a:gd name="connsiteY53" fmla="*/ 6477198 h 6858000"/>
              <a:gd name="connsiteX54" fmla="*/ 1838776 w 12192000"/>
              <a:gd name="connsiteY54" fmla="*/ 6541276 h 6858000"/>
              <a:gd name="connsiteX55" fmla="*/ 1872996 w 12192000"/>
              <a:gd name="connsiteY55" fmla="*/ 6541276 h 6858000"/>
              <a:gd name="connsiteX56" fmla="*/ 1872996 w 12192000"/>
              <a:gd name="connsiteY56" fmla="*/ 6464338 h 6858000"/>
              <a:gd name="connsiteX57" fmla="*/ 1830972 w 12192000"/>
              <a:gd name="connsiteY57" fmla="*/ 6420471 h 6858000"/>
              <a:gd name="connsiteX58" fmla="*/ 1693082 w 12192000"/>
              <a:gd name="connsiteY58" fmla="*/ 6420471 h 6858000"/>
              <a:gd name="connsiteX59" fmla="*/ 1631524 w 12192000"/>
              <a:gd name="connsiteY59" fmla="*/ 6482251 h 6858000"/>
              <a:gd name="connsiteX60" fmla="*/ 1691703 w 12192000"/>
              <a:gd name="connsiteY60" fmla="*/ 6544032 h 6858000"/>
              <a:gd name="connsiteX61" fmla="*/ 1749345 w 12192000"/>
              <a:gd name="connsiteY61" fmla="*/ 6503840 h 6858000"/>
              <a:gd name="connsiteX62" fmla="*/ 1716043 w 12192000"/>
              <a:gd name="connsiteY62" fmla="*/ 6503840 h 6858000"/>
              <a:gd name="connsiteX63" fmla="*/ 1694452 w 12192000"/>
              <a:gd name="connsiteY63" fmla="*/ 6518769 h 6858000"/>
              <a:gd name="connsiteX64" fmla="*/ 1666893 w 12192000"/>
              <a:gd name="connsiteY64" fmla="*/ 6490290 h 6858000"/>
              <a:gd name="connsiteX65" fmla="*/ 1750952 w 12192000"/>
              <a:gd name="connsiteY65" fmla="*/ 6490290 h 6858000"/>
              <a:gd name="connsiteX66" fmla="*/ 1750954 w 12192000"/>
              <a:gd name="connsiteY66" fmla="*/ 6490290 h 6858000"/>
              <a:gd name="connsiteX67" fmla="*/ 1693082 w 12192000"/>
              <a:gd name="connsiteY67" fmla="*/ 6420471 h 6858000"/>
              <a:gd name="connsiteX68" fmla="*/ 1467954 w 12192000"/>
              <a:gd name="connsiteY68" fmla="*/ 6420471 h 6858000"/>
              <a:gd name="connsiteX69" fmla="*/ 1429826 w 12192000"/>
              <a:gd name="connsiteY69" fmla="*/ 6438615 h 6858000"/>
              <a:gd name="connsiteX70" fmla="*/ 1429826 w 12192000"/>
              <a:gd name="connsiteY70" fmla="*/ 6423227 h 6858000"/>
              <a:gd name="connsiteX71" fmla="*/ 1398822 w 12192000"/>
              <a:gd name="connsiteY71" fmla="*/ 6423227 h 6858000"/>
              <a:gd name="connsiteX72" fmla="*/ 1398822 w 12192000"/>
              <a:gd name="connsiteY72" fmla="*/ 6541276 h 6858000"/>
              <a:gd name="connsiteX73" fmla="*/ 1433043 w 12192000"/>
              <a:gd name="connsiteY73" fmla="*/ 6541276 h 6858000"/>
              <a:gd name="connsiteX74" fmla="*/ 1433043 w 12192000"/>
              <a:gd name="connsiteY74" fmla="*/ 6475591 h 6858000"/>
              <a:gd name="connsiteX75" fmla="*/ 1455085 w 12192000"/>
              <a:gd name="connsiteY75" fmla="*/ 6449410 h 6858000"/>
              <a:gd name="connsiteX76" fmla="*/ 1475757 w 12192000"/>
              <a:gd name="connsiteY76" fmla="*/ 6477198 h 6858000"/>
              <a:gd name="connsiteX77" fmla="*/ 1475757 w 12192000"/>
              <a:gd name="connsiteY77" fmla="*/ 6541276 h 6858000"/>
              <a:gd name="connsiteX78" fmla="*/ 1509979 w 12192000"/>
              <a:gd name="connsiteY78" fmla="*/ 6541276 h 6858000"/>
              <a:gd name="connsiteX79" fmla="*/ 1509979 w 12192000"/>
              <a:gd name="connsiteY79" fmla="*/ 6464338 h 6858000"/>
              <a:gd name="connsiteX80" fmla="*/ 1467954 w 12192000"/>
              <a:gd name="connsiteY80" fmla="*/ 6420471 h 6858000"/>
              <a:gd name="connsiteX81" fmla="*/ 1331251 w 12192000"/>
              <a:gd name="connsiteY81" fmla="*/ 6420471 h 6858000"/>
              <a:gd name="connsiteX82" fmla="*/ 1275897 w 12192000"/>
              <a:gd name="connsiteY82" fmla="*/ 6459056 h 6858000"/>
              <a:gd name="connsiteX83" fmla="*/ 1307820 w 12192000"/>
              <a:gd name="connsiteY83" fmla="*/ 6459056 h 6858000"/>
              <a:gd name="connsiteX84" fmla="*/ 1328953 w 12192000"/>
              <a:gd name="connsiteY84" fmla="*/ 6444127 h 6858000"/>
              <a:gd name="connsiteX85" fmla="*/ 1349386 w 12192000"/>
              <a:gd name="connsiteY85" fmla="*/ 6457907 h 6858000"/>
              <a:gd name="connsiteX86" fmla="*/ 1312876 w 12192000"/>
              <a:gd name="connsiteY86" fmla="*/ 6472375 h 6858000"/>
              <a:gd name="connsiteX87" fmla="*/ 1271533 w 12192000"/>
              <a:gd name="connsiteY87" fmla="*/ 6510730 h 6858000"/>
              <a:gd name="connsiteX88" fmla="*/ 1311038 w 12192000"/>
              <a:gd name="connsiteY88" fmla="*/ 6544032 h 6858000"/>
              <a:gd name="connsiteX89" fmla="*/ 1353292 w 12192000"/>
              <a:gd name="connsiteY89" fmla="*/ 6525429 h 6858000"/>
              <a:gd name="connsiteX90" fmla="*/ 1353292 w 12192000"/>
              <a:gd name="connsiteY90" fmla="*/ 6541275 h 6858000"/>
              <a:gd name="connsiteX91" fmla="*/ 1384756 w 12192000"/>
              <a:gd name="connsiteY91" fmla="*/ 6541275 h 6858000"/>
              <a:gd name="connsiteX92" fmla="*/ 1383607 w 12192000"/>
              <a:gd name="connsiteY92" fmla="*/ 6525429 h 6858000"/>
              <a:gd name="connsiteX93" fmla="*/ 1383607 w 12192000"/>
              <a:gd name="connsiteY93" fmla="*/ 6462271 h 6858000"/>
              <a:gd name="connsiteX94" fmla="*/ 1331251 w 12192000"/>
              <a:gd name="connsiteY94" fmla="*/ 6420471 h 6858000"/>
              <a:gd name="connsiteX95" fmla="*/ 916832 w 12192000"/>
              <a:gd name="connsiteY95" fmla="*/ 6420471 h 6858000"/>
              <a:gd name="connsiteX96" fmla="*/ 855282 w 12192000"/>
              <a:gd name="connsiteY96" fmla="*/ 6482251 h 6858000"/>
              <a:gd name="connsiteX97" fmla="*/ 915454 w 12192000"/>
              <a:gd name="connsiteY97" fmla="*/ 6544032 h 6858000"/>
              <a:gd name="connsiteX98" fmla="*/ 973101 w 12192000"/>
              <a:gd name="connsiteY98" fmla="*/ 6503840 h 6858000"/>
              <a:gd name="connsiteX99" fmla="*/ 939799 w 12192000"/>
              <a:gd name="connsiteY99" fmla="*/ 6503840 h 6858000"/>
              <a:gd name="connsiteX100" fmla="*/ 918210 w 12192000"/>
              <a:gd name="connsiteY100" fmla="*/ 6518769 h 6858000"/>
              <a:gd name="connsiteX101" fmla="*/ 890650 w 12192000"/>
              <a:gd name="connsiteY101" fmla="*/ 6490290 h 6858000"/>
              <a:gd name="connsiteX102" fmla="*/ 974709 w 12192000"/>
              <a:gd name="connsiteY102" fmla="*/ 6490290 h 6858000"/>
              <a:gd name="connsiteX103" fmla="*/ 916832 w 12192000"/>
              <a:gd name="connsiteY103" fmla="*/ 6420471 h 6858000"/>
              <a:gd name="connsiteX104" fmla="*/ 670733 w 12192000"/>
              <a:gd name="connsiteY104" fmla="*/ 6420471 h 6858000"/>
              <a:gd name="connsiteX105" fmla="*/ 632607 w 12192000"/>
              <a:gd name="connsiteY105" fmla="*/ 6438615 h 6858000"/>
              <a:gd name="connsiteX106" fmla="*/ 632607 w 12192000"/>
              <a:gd name="connsiteY106" fmla="*/ 6423227 h 6858000"/>
              <a:gd name="connsiteX107" fmla="*/ 601603 w 12192000"/>
              <a:gd name="connsiteY107" fmla="*/ 6423227 h 6858000"/>
              <a:gd name="connsiteX108" fmla="*/ 601603 w 12192000"/>
              <a:gd name="connsiteY108" fmla="*/ 6541276 h 6858000"/>
              <a:gd name="connsiteX109" fmla="*/ 635823 w 12192000"/>
              <a:gd name="connsiteY109" fmla="*/ 6541276 h 6858000"/>
              <a:gd name="connsiteX110" fmla="*/ 635823 w 12192000"/>
              <a:gd name="connsiteY110" fmla="*/ 6475591 h 6858000"/>
              <a:gd name="connsiteX111" fmla="*/ 657872 w 12192000"/>
              <a:gd name="connsiteY111" fmla="*/ 6449410 h 6858000"/>
              <a:gd name="connsiteX112" fmla="*/ 678541 w 12192000"/>
              <a:gd name="connsiteY112" fmla="*/ 6477198 h 6858000"/>
              <a:gd name="connsiteX113" fmla="*/ 678541 w 12192000"/>
              <a:gd name="connsiteY113" fmla="*/ 6541276 h 6858000"/>
              <a:gd name="connsiteX114" fmla="*/ 712761 w 12192000"/>
              <a:gd name="connsiteY114" fmla="*/ 6541276 h 6858000"/>
              <a:gd name="connsiteX115" fmla="*/ 712761 w 12192000"/>
              <a:gd name="connsiteY115" fmla="*/ 6464338 h 6858000"/>
              <a:gd name="connsiteX116" fmla="*/ 670733 w 12192000"/>
              <a:gd name="connsiteY116" fmla="*/ 6420471 h 6858000"/>
              <a:gd name="connsiteX117" fmla="*/ 533802 w 12192000"/>
              <a:gd name="connsiteY117" fmla="*/ 6420471 h 6858000"/>
              <a:gd name="connsiteX118" fmla="*/ 478453 w 12192000"/>
              <a:gd name="connsiteY118" fmla="*/ 6459056 h 6858000"/>
              <a:gd name="connsiteX119" fmla="*/ 510376 w 12192000"/>
              <a:gd name="connsiteY119" fmla="*/ 6459056 h 6858000"/>
              <a:gd name="connsiteX120" fmla="*/ 531506 w 12192000"/>
              <a:gd name="connsiteY120" fmla="*/ 6444127 h 6858000"/>
              <a:gd name="connsiteX121" fmla="*/ 551946 w 12192000"/>
              <a:gd name="connsiteY121" fmla="*/ 6457907 h 6858000"/>
              <a:gd name="connsiteX122" fmla="*/ 515429 w 12192000"/>
              <a:gd name="connsiteY122" fmla="*/ 6472375 h 6858000"/>
              <a:gd name="connsiteX123" fmla="*/ 474088 w 12192000"/>
              <a:gd name="connsiteY123" fmla="*/ 6510730 h 6858000"/>
              <a:gd name="connsiteX124" fmla="*/ 513591 w 12192000"/>
              <a:gd name="connsiteY124" fmla="*/ 6544032 h 6858000"/>
              <a:gd name="connsiteX125" fmla="*/ 555851 w 12192000"/>
              <a:gd name="connsiteY125" fmla="*/ 6525429 h 6858000"/>
              <a:gd name="connsiteX126" fmla="*/ 555851 w 12192000"/>
              <a:gd name="connsiteY126" fmla="*/ 6541275 h 6858000"/>
              <a:gd name="connsiteX127" fmla="*/ 587314 w 12192000"/>
              <a:gd name="connsiteY127" fmla="*/ 6541275 h 6858000"/>
              <a:gd name="connsiteX128" fmla="*/ 586166 w 12192000"/>
              <a:gd name="connsiteY128" fmla="*/ 6525429 h 6858000"/>
              <a:gd name="connsiteX129" fmla="*/ 586166 w 12192000"/>
              <a:gd name="connsiteY129" fmla="*/ 6462271 h 6858000"/>
              <a:gd name="connsiteX130" fmla="*/ 533802 w 12192000"/>
              <a:gd name="connsiteY130" fmla="*/ 6420471 h 6858000"/>
              <a:gd name="connsiteX131" fmla="*/ 1523795 w 12192000"/>
              <a:gd name="connsiteY131" fmla="*/ 6378670 h 6858000"/>
              <a:gd name="connsiteX132" fmla="*/ 1523795 w 12192000"/>
              <a:gd name="connsiteY132" fmla="*/ 6541275 h 6858000"/>
              <a:gd name="connsiteX133" fmla="*/ 1558016 w 12192000"/>
              <a:gd name="connsiteY133" fmla="*/ 6541275 h 6858000"/>
              <a:gd name="connsiteX134" fmla="*/ 1558016 w 12192000"/>
              <a:gd name="connsiteY134" fmla="*/ 6508890 h 6858000"/>
              <a:gd name="connsiteX135" fmla="*/ 1573403 w 12192000"/>
              <a:gd name="connsiteY135" fmla="*/ 6492355 h 6858000"/>
              <a:gd name="connsiteX136" fmla="*/ 1604637 w 12192000"/>
              <a:gd name="connsiteY136" fmla="*/ 6541275 h 6858000"/>
              <a:gd name="connsiteX137" fmla="*/ 1641616 w 12192000"/>
              <a:gd name="connsiteY137" fmla="*/ 6541275 h 6858000"/>
              <a:gd name="connsiteX138" fmla="*/ 1593846 w 12192000"/>
              <a:gd name="connsiteY138" fmla="*/ 6470767 h 6858000"/>
              <a:gd name="connsiteX139" fmla="*/ 1637250 w 12192000"/>
              <a:gd name="connsiteY139" fmla="*/ 6424145 h 6858000"/>
              <a:gd name="connsiteX140" fmla="*/ 1599361 w 12192000"/>
              <a:gd name="connsiteY140" fmla="*/ 6424145 h 6858000"/>
              <a:gd name="connsiteX141" fmla="*/ 1558016 w 12192000"/>
              <a:gd name="connsiteY141" fmla="*/ 6470996 h 6858000"/>
              <a:gd name="connsiteX142" fmla="*/ 1558016 w 12192000"/>
              <a:gd name="connsiteY142" fmla="*/ 6378670 h 6858000"/>
              <a:gd name="connsiteX143" fmla="*/ 1143967 w 12192000"/>
              <a:gd name="connsiteY143" fmla="*/ 6378670 h 6858000"/>
              <a:gd name="connsiteX144" fmla="*/ 1143967 w 12192000"/>
              <a:gd name="connsiteY144" fmla="*/ 6541275 h 6858000"/>
              <a:gd name="connsiteX145" fmla="*/ 1174972 w 12192000"/>
              <a:gd name="connsiteY145" fmla="*/ 6541275 h 6858000"/>
              <a:gd name="connsiteX146" fmla="*/ 1174972 w 12192000"/>
              <a:gd name="connsiteY146" fmla="*/ 6525427 h 6858000"/>
              <a:gd name="connsiteX147" fmla="*/ 1213097 w 12192000"/>
              <a:gd name="connsiteY147" fmla="*/ 6544030 h 6858000"/>
              <a:gd name="connsiteX148" fmla="*/ 1265231 w 12192000"/>
              <a:gd name="connsiteY148" fmla="*/ 6480872 h 6858000"/>
              <a:gd name="connsiteX149" fmla="*/ 1213097 w 12192000"/>
              <a:gd name="connsiteY149" fmla="*/ 6420470 h 6858000"/>
              <a:gd name="connsiteX150" fmla="*/ 1178188 w 12192000"/>
              <a:gd name="connsiteY150" fmla="*/ 6433560 h 6858000"/>
              <a:gd name="connsiteX151" fmla="*/ 1178188 w 12192000"/>
              <a:gd name="connsiteY151" fmla="*/ 6378670 h 6858000"/>
              <a:gd name="connsiteX152" fmla="*/ 985363 w 12192000"/>
              <a:gd name="connsiteY152" fmla="*/ 6378670 h 6858000"/>
              <a:gd name="connsiteX153" fmla="*/ 985363 w 12192000"/>
              <a:gd name="connsiteY153" fmla="*/ 6541275 h 6858000"/>
              <a:gd name="connsiteX154" fmla="*/ 1019584 w 12192000"/>
              <a:gd name="connsiteY154" fmla="*/ 6541275 h 6858000"/>
              <a:gd name="connsiteX155" fmla="*/ 1019584 w 12192000"/>
              <a:gd name="connsiteY155" fmla="*/ 6378670 h 6858000"/>
              <a:gd name="connsiteX156" fmla="*/ 810410 w 12192000"/>
              <a:gd name="connsiteY156" fmla="*/ 6378670 h 6858000"/>
              <a:gd name="connsiteX157" fmla="*/ 810410 w 12192000"/>
              <a:gd name="connsiteY157" fmla="*/ 6433560 h 6858000"/>
              <a:gd name="connsiteX158" fmla="*/ 775501 w 12192000"/>
              <a:gd name="connsiteY158" fmla="*/ 6420470 h 6858000"/>
              <a:gd name="connsiteX159" fmla="*/ 723367 w 12192000"/>
              <a:gd name="connsiteY159" fmla="*/ 6480872 h 6858000"/>
              <a:gd name="connsiteX160" fmla="*/ 775501 w 12192000"/>
              <a:gd name="connsiteY160" fmla="*/ 6544030 h 6858000"/>
              <a:gd name="connsiteX161" fmla="*/ 813626 w 12192000"/>
              <a:gd name="connsiteY161" fmla="*/ 6525427 h 6858000"/>
              <a:gd name="connsiteX162" fmla="*/ 813626 w 12192000"/>
              <a:gd name="connsiteY162" fmla="*/ 6541275 h 6858000"/>
              <a:gd name="connsiteX163" fmla="*/ 844631 w 12192000"/>
              <a:gd name="connsiteY163" fmla="*/ 6541275 h 6858000"/>
              <a:gd name="connsiteX164" fmla="*/ 844631 w 12192000"/>
              <a:gd name="connsiteY164" fmla="*/ 6378670 h 6858000"/>
              <a:gd name="connsiteX165" fmla="*/ 324995 w 12192000"/>
              <a:gd name="connsiteY165" fmla="*/ 6378670 h 6858000"/>
              <a:gd name="connsiteX166" fmla="*/ 324995 w 12192000"/>
              <a:gd name="connsiteY166" fmla="*/ 6541275 h 6858000"/>
              <a:gd name="connsiteX167" fmla="*/ 361283 w 12192000"/>
              <a:gd name="connsiteY167" fmla="*/ 6541275 h 6858000"/>
              <a:gd name="connsiteX168" fmla="*/ 361283 w 12192000"/>
              <a:gd name="connsiteY168" fmla="*/ 6474901 h 6858000"/>
              <a:gd name="connsiteX169" fmla="*/ 425819 w 12192000"/>
              <a:gd name="connsiteY169" fmla="*/ 6474901 h 6858000"/>
              <a:gd name="connsiteX170" fmla="*/ 425819 w 12192000"/>
              <a:gd name="connsiteY170" fmla="*/ 6541275 h 6858000"/>
              <a:gd name="connsiteX171" fmla="*/ 462107 w 12192000"/>
              <a:gd name="connsiteY171" fmla="*/ 6541275 h 6858000"/>
              <a:gd name="connsiteX172" fmla="*/ 462107 w 12192000"/>
              <a:gd name="connsiteY172" fmla="*/ 6378670 h 6858000"/>
              <a:gd name="connsiteX173" fmla="*/ 425819 w 12192000"/>
              <a:gd name="connsiteY173" fmla="*/ 6378670 h 6858000"/>
              <a:gd name="connsiteX174" fmla="*/ 425819 w 12192000"/>
              <a:gd name="connsiteY174" fmla="*/ 6444355 h 6858000"/>
              <a:gd name="connsiteX175" fmla="*/ 361283 w 12192000"/>
              <a:gd name="connsiteY175" fmla="*/ 6444355 h 6858000"/>
              <a:gd name="connsiteX176" fmla="*/ 361283 w 12192000"/>
              <a:gd name="connsiteY176" fmla="*/ 6378670 h 6858000"/>
              <a:gd name="connsiteX177" fmla="*/ 0 w 12192000"/>
              <a:gd name="connsiteY177" fmla="*/ 0 h 6858000"/>
              <a:gd name="connsiteX178" fmla="*/ 12192000 w 12192000"/>
              <a:gd name="connsiteY178" fmla="*/ 0 h 6858000"/>
              <a:gd name="connsiteX179" fmla="*/ 12192000 w 12192000"/>
              <a:gd name="connsiteY179" fmla="*/ 6858000 h 6858000"/>
              <a:gd name="connsiteX180" fmla="*/ 0 w 12192000"/>
              <a:gd name="connsiteY18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12192000" h="6858000">
                <a:moveTo>
                  <a:pt x="1349386" y="6485008"/>
                </a:moveTo>
                <a:lnTo>
                  <a:pt x="1349386" y="6493047"/>
                </a:lnTo>
                <a:cubicBezTo>
                  <a:pt x="1349386" y="6508204"/>
                  <a:pt x="1341352" y="6521525"/>
                  <a:pt x="1323897" y="6521525"/>
                </a:cubicBezTo>
                <a:cubicBezTo>
                  <a:pt x="1313565" y="6521525"/>
                  <a:pt x="1306902" y="6516242"/>
                  <a:pt x="1306902" y="6507744"/>
                </a:cubicBezTo>
                <a:cubicBezTo>
                  <a:pt x="1306902" y="6497869"/>
                  <a:pt x="1315174" y="6494653"/>
                  <a:pt x="1325276" y="6492586"/>
                </a:cubicBezTo>
                <a:cubicBezTo>
                  <a:pt x="1337446" y="6489831"/>
                  <a:pt x="1345719" y="6488682"/>
                  <a:pt x="1349386" y="6485008"/>
                </a:cubicBezTo>
                <a:close/>
                <a:moveTo>
                  <a:pt x="551946" y="6485008"/>
                </a:moveTo>
                <a:lnTo>
                  <a:pt x="551946" y="6493047"/>
                </a:lnTo>
                <a:cubicBezTo>
                  <a:pt x="551946" y="6508204"/>
                  <a:pt x="543908" y="6521525"/>
                  <a:pt x="526453" y="6521525"/>
                </a:cubicBezTo>
                <a:cubicBezTo>
                  <a:pt x="516118" y="6521525"/>
                  <a:pt x="509457" y="6516242"/>
                  <a:pt x="509457" y="6507744"/>
                </a:cubicBezTo>
                <a:cubicBezTo>
                  <a:pt x="509457" y="6497869"/>
                  <a:pt x="517725" y="6494653"/>
                  <a:pt x="527831" y="6492586"/>
                </a:cubicBezTo>
                <a:cubicBezTo>
                  <a:pt x="540003" y="6489831"/>
                  <a:pt x="548272" y="6488682"/>
                  <a:pt x="551946" y="6485008"/>
                </a:cubicBezTo>
                <a:close/>
                <a:moveTo>
                  <a:pt x="1692162" y="6447113"/>
                </a:moveTo>
                <a:cubicBezTo>
                  <a:pt x="1706860" y="6447113"/>
                  <a:pt x="1713974" y="6455840"/>
                  <a:pt x="1716043" y="6470079"/>
                </a:cubicBezTo>
                <a:lnTo>
                  <a:pt x="1667584" y="6470079"/>
                </a:lnTo>
                <a:cubicBezTo>
                  <a:pt x="1670111" y="6455611"/>
                  <a:pt x="1677455" y="6447113"/>
                  <a:pt x="1692162" y="6447113"/>
                </a:cubicBezTo>
                <a:close/>
                <a:moveTo>
                  <a:pt x="915913" y="6447113"/>
                </a:moveTo>
                <a:cubicBezTo>
                  <a:pt x="930612" y="6447113"/>
                  <a:pt x="937732" y="6455840"/>
                  <a:pt x="939799" y="6470079"/>
                </a:cubicBezTo>
                <a:lnTo>
                  <a:pt x="891340" y="6470079"/>
                </a:lnTo>
                <a:cubicBezTo>
                  <a:pt x="893865" y="6455611"/>
                  <a:pt x="901216" y="6447113"/>
                  <a:pt x="915913" y="6447113"/>
                </a:cubicBezTo>
                <a:close/>
                <a:moveTo>
                  <a:pt x="1204139" y="6446881"/>
                </a:moveTo>
                <a:cubicBezTo>
                  <a:pt x="1221135" y="6446881"/>
                  <a:pt x="1229632" y="6460202"/>
                  <a:pt x="1229862" y="6482020"/>
                </a:cubicBezTo>
                <a:cubicBezTo>
                  <a:pt x="1229632" y="6505445"/>
                  <a:pt x="1220675" y="6518766"/>
                  <a:pt x="1204139" y="6518766"/>
                </a:cubicBezTo>
                <a:cubicBezTo>
                  <a:pt x="1185995" y="6518766"/>
                  <a:pt x="1178188" y="6505906"/>
                  <a:pt x="1178188" y="6483858"/>
                </a:cubicBezTo>
                <a:cubicBezTo>
                  <a:pt x="1178188" y="6456527"/>
                  <a:pt x="1187603" y="6446881"/>
                  <a:pt x="1204139" y="6446881"/>
                </a:cubicBezTo>
                <a:close/>
                <a:moveTo>
                  <a:pt x="784458" y="6446881"/>
                </a:moveTo>
                <a:cubicBezTo>
                  <a:pt x="800994" y="6446881"/>
                  <a:pt x="810410" y="6456527"/>
                  <a:pt x="810410" y="6483858"/>
                </a:cubicBezTo>
                <a:cubicBezTo>
                  <a:pt x="810410" y="6505906"/>
                  <a:pt x="802602" y="6518766"/>
                  <a:pt x="784458" y="6518766"/>
                </a:cubicBezTo>
                <a:cubicBezTo>
                  <a:pt x="767923" y="6518766"/>
                  <a:pt x="758964" y="6505445"/>
                  <a:pt x="758736" y="6482020"/>
                </a:cubicBezTo>
                <a:cubicBezTo>
                  <a:pt x="758964" y="6460202"/>
                  <a:pt x="767462" y="6446881"/>
                  <a:pt x="784458" y="6446881"/>
                </a:cubicBezTo>
                <a:close/>
                <a:moveTo>
                  <a:pt x="1079999" y="6420927"/>
                </a:moveTo>
                <a:cubicBezTo>
                  <a:pt x="1055653" y="6420927"/>
                  <a:pt x="1031078" y="6430803"/>
                  <a:pt x="1031078" y="6456526"/>
                </a:cubicBezTo>
                <a:cubicBezTo>
                  <a:pt x="1031078" y="6480641"/>
                  <a:pt x="1051520" y="6487302"/>
                  <a:pt x="1067366" y="6491664"/>
                </a:cubicBezTo>
                <a:cubicBezTo>
                  <a:pt x="1083672" y="6496029"/>
                  <a:pt x="1102505" y="6496717"/>
                  <a:pt x="1102505" y="6507283"/>
                </a:cubicBezTo>
                <a:cubicBezTo>
                  <a:pt x="1102505" y="6515551"/>
                  <a:pt x="1096534" y="6519684"/>
                  <a:pt x="1083902" y="6519684"/>
                </a:cubicBezTo>
                <a:cubicBezTo>
                  <a:pt x="1069662" y="6519684"/>
                  <a:pt x="1063233" y="6514631"/>
                  <a:pt x="1062772" y="6503148"/>
                </a:cubicBezTo>
                <a:lnTo>
                  <a:pt x="1029931" y="6503148"/>
                </a:lnTo>
                <a:cubicBezTo>
                  <a:pt x="1030390" y="6528411"/>
                  <a:pt x="1043252" y="6544029"/>
                  <a:pt x="1082524" y="6544029"/>
                </a:cubicBezTo>
                <a:cubicBezTo>
                  <a:pt x="1115826" y="6544029"/>
                  <a:pt x="1133281" y="6531627"/>
                  <a:pt x="1133281" y="6506822"/>
                </a:cubicBezTo>
                <a:cubicBezTo>
                  <a:pt x="1133281" y="6482249"/>
                  <a:pt x="1113989" y="6476277"/>
                  <a:pt x="1094926" y="6471684"/>
                </a:cubicBezTo>
                <a:cubicBezTo>
                  <a:pt x="1075864" y="6467091"/>
                  <a:pt x="1066448" y="6465483"/>
                  <a:pt x="1066448" y="6456756"/>
                </a:cubicBezTo>
                <a:cubicBezTo>
                  <a:pt x="1066448" y="6449176"/>
                  <a:pt x="1072189" y="6445731"/>
                  <a:pt x="1082754" y="6445731"/>
                </a:cubicBezTo>
                <a:cubicBezTo>
                  <a:pt x="1093319" y="6445731"/>
                  <a:pt x="1099749" y="6449636"/>
                  <a:pt x="1100208" y="6460201"/>
                </a:cubicBezTo>
                <a:lnTo>
                  <a:pt x="1132820" y="6460201"/>
                </a:lnTo>
                <a:cubicBezTo>
                  <a:pt x="1132362" y="6441138"/>
                  <a:pt x="1124552" y="6420927"/>
                  <a:pt x="1079999" y="6420927"/>
                </a:cubicBezTo>
                <a:close/>
                <a:moveTo>
                  <a:pt x="1830972" y="6420471"/>
                </a:moveTo>
                <a:cubicBezTo>
                  <a:pt x="1813746" y="6420471"/>
                  <a:pt x="1799967" y="6428280"/>
                  <a:pt x="1792844" y="6438615"/>
                </a:cubicBezTo>
                <a:lnTo>
                  <a:pt x="1792844" y="6423227"/>
                </a:lnTo>
                <a:lnTo>
                  <a:pt x="1761840" y="6423227"/>
                </a:lnTo>
                <a:lnTo>
                  <a:pt x="1761840" y="6541276"/>
                </a:lnTo>
                <a:lnTo>
                  <a:pt x="1796061" y="6541276"/>
                </a:lnTo>
                <a:lnTo>
                  <a:pt x="1796061" y="6475591"/>
                </a:lnTo>
                <a:cubicBezTo>
                  <a:pt x="1796061" y="6461582"/>
                  <a:pt x="1799967" y="6449410"/>
                  <a:pt x="1818103" y="6449410"/>
                </a:cubicBezTo>
                <a:cubicBezTo>
                  <a:pt x="1835558" y="6449410"/>
                  <a:pt x="1838776" y="6461123"/>
                  <a:pt x="1838776" y="6477198"/>
                </a:cubicBezTo>
                <a:lnTo>
                  <a:pt x="1838776" y="6541276"/>
                </a:lnTo>
                <a:lnTo>
                  <a:pt x="1872996" y="6541276"/>
                </a:lnTo>
                <a:lnTo>
                  <a:pt x="1872996" y="6464338"/>
                </a:lnTo>
                <a:cubicBezTo>
                  <a:pt x="1872996" y="6437007"/>
                  <a:pt x="1859447" y="6420471"/>
                  <a:pt x="1830972" y="6420471"/>
                </a:cubicBezTo>
                <a:close/>
                <a:moveTo>
                  <a:pt x="1693082" y="6420471"/>
                </a:moveTo>
                <a:cubicBezTo>
                  <a:pt x="1661149" y="6420471"/>
                  <a:pt x="1631524" y="6438156"/>
                  <a:pt x="1631524" y="6482251"/>
                </a:cubicBezTo>
                <a:cubicBezTo>
                  <a:pt x="1631524" y="6520606"/>
                  <a:pt x="1656793" y="6544032"/>
                  <a:pt x="1691703" y="6544032"/>
                </a:cubicBezTo>
                <a:cubicBezTo>
                  <a:pt x="1723166" y="6544032"/>
                  <a:pt x="1744518" y="6530711"/>
                  <a:pt x="1749345" y="6503840"/>
                </a:cubicBezTo>
                <a:lnTo>
                  <a:pt x="1716043" y="6503840"/>
                </a:lnTo>
                <a:cubicBezTo>
                  <a:pt x="1714893" y="6510960"/>
                  <a:pt x="1709618" y="6518769"/>
                  <a:pt x="1694452" y="6518769"/>
                </a:cubicBezTo>
                <a:cubicBezTo>
                  <a:pt x="1676086" y="6518769"/>
                  <a:pt x="1668273" y="6510501"/>
                  <a:pt x="1666893" y="6490290"/>
                </a:cubicBezTo>
                <a:lnTo>
                  <a:pt x="1750952" y="6490290"/>
                </a:lnTo>
                <a:lnTo>
                  <a:pt x="1750954" y="6490290"/>
                </a:lnTo>
                <a:cubicBezTo>
                  <a:pt x="1753252" y="6455151"/>
                  <a:pt x="1740852" y="6420471"/>
                  <a:pt x="1693082" y="6420471"/>
                </a:cubicBezTo>
                <a:close/>
                <a:moveTo>
                  <a:pt x="1467954" y="6420471"/>
                </a:moveTo>
                <a:cubicBezTo>
                  <a:pt x="1450729" y="6420471"/>
                  <a:pt x="1436940" y="6428280"/>
                  <a:pt x="1429826" y="6438615"/>
                </a:cubicBezTo>
                <a:lnTo>
                  <a:pt x="1429826" y="6423227"/>
                </a:lnTo>
                <a:lnTo>
                  <a:pt x="1398822" y="6423227"/>
                </a:lnTo>
                <a:lnTo>
                  <a:pt x="1398822" y="6541276"/>
                </a:lnTo>
                <a:lnTo>
                  <a:pt x="1433043" y="6541276"/>
                </a:lnTo>
                <a:lnTo>
                  <a:pt x="1433043" y="6475591"/>
                </a:lnTo>
                <a:cubicBezTo>
                  <a:pt x="1433043" y="6461582"/>
                  <a:pt x="1436940" y="6449410"/>
                  <a:pt x="1455085" y="6449410"/>
                </a:cubicBezTo>
                <a:cubicBezTo>
                  <a:pt x="1472540" y="6449410"/>
                  <a:pt x="1475757" y="6461123"/>
                  <a:pt x="1475757" y="6477198"/>
                </a:cubicBezTo>
                <a:lnTo>
                  <a:pt x="1475757" y="6541276"/>
                </a:lnTo>
                <a:lnTo>
                  <a:pt x="1509979" y="6541276"/>
                </a:lnTo>
                <a:lnTo>
                  <a:pt x="1509979" y="6464338"/>
                </a:lnTo>
                <a:cubicBezTo>
                  <a:pt x="1509979" y="6437007"/>
                  <a:pt x="1496429" y="6420471"/>
                  <a:pt x="1467954" y="6420471"/>
                </a:cubicBezTo>
                <a:close/>
                <a:moveTo>
                  <a:pt x="1331251" y="6420471"/>
                </a:moveTo>
                <a:cubicBezTo>
                  <a:pt x="1299097" y="6420471"/>
                  <a:pt x="1276127" y="6434022"/>
                  <a:pt x="1275897" y="6459056"/>
                </a:cubicBezTo>
                <a:lnTo>
                  <a:pt x="1307820" y="6459056"/>
                </a:lnTo>
                <a:cubicBezTo>
                  <a:pt x="1308281" y="6448950"/>
                  <a:pt x="1315174" y="6444127"/>
                  <a:pt x="1328953" y="6444127"/>
                </a:cubicBezTo>
                <a:cubicBezTo>
                  <a:pt x="1344570" y="6444127"/>
                  <a:pt x="1349386" y="6449639"/>
                  <a:pt x="1349386" y="6457907"/>
                </a:cubicBezTo>
                <a:cubicBezTo>
                  <a:pt x="1349386" y="6468013"/>
                  <a:pt x="1334688" y="6468471"/>
                  <a:pt x="1312876" y="6472375"/>
                </a:cubicBezTo>
                <a:cubicBezTo>
                  <a:pt x="1285540" y="6477198"/>
                  <a:pt x="1271533" y="6487304"/>
                  <a:pt x="1271533" y="6510730"/>
                </a:cubicBezTo>
                <a:cubicBezTo>
                  <a:pt x="1271533" y="6530711"/>
                  <a:pt x="1287149" y="6544032"/>
                  <a:pt x="1311038" y="6544032"/>
                </a:cubicBezTo>
                <a:cubicBezTo>
                  <a:pt x="1328953" y="6544032"/>
                  <a:pt x="1347558" y="6535075"/>
                  <a:pt x="1353292" y="6525429"/>
                </a:cubicBezTo>
                <a:lnTo>
                  <a:pt x="1353292" y="6541275"/>
                </a:lnTo>
                <a:lnTo>
                  <a:pt x="1384756" y="6541275"/>
                </a:lnTo>
                <a:cubicBezTo>
                  <a:pt x="1383837" y="6537372"/>
                  <a:pt x="1383607" y="6530711"/>
                  <a:pt x="1383607" y="6525429"/>
                </a:cubicBezTo>
                <a:lnTo>
                  <a:pt x="1383607" y="6462271"/>
                </a:lnTo>
                <a:cubicBezTo>
                  <a:pt x="1383607" y="6432184"/>
                  <a:pt x="1369829" y="6420471"/>
                  <a:pt x="1331251" y="6420471"/>
                </a:cubicBezTo>
                <a:close/>
                <a:moveTo>
                  <a:pt x="916832" y="6420471"/>
                </a:moveTo>
                <a:cubicBezTo>
                  <a:pt x="884909" y="6420471"/>
                  <a:pt x="855282" y="6438156"/>
                  <a:pt x="855282" y="6482251"/>
                </a:cubicBezTo>
                <a:cubicBezTo>
                  <a:pt x="855282" y="6520606"/>
                  <a:pt x="880544" y="6544032"/>
                  <a:pt x="915454" y="6544032"/>
                </a:cubicBezTo>
                <a:cubicBezTo>
                  <a:pt x="946919" y="6544032"/>
                  <a:pt x="968278" y="6530711"/>
                  <a:pt x="973101" y="6503840"/>
                </a:cubicBezTo>
                <a:lnTo>
                  <a:pt x="939799" y="6503840"/>
                </a:lnTo>
                <a:cubicBezTo>
                  <a:pt x="938651" y="6510960"/>
                  <a:pt x="933368" y="6518769"/>
                  <a:pt x="918210" y="6518769"/>
                </a:cubicBezTo>
                <a:cubicBezTo>
                  <a:pt x="899838" y="6518769"/>
                  <a:pt x="892028" y="6510501"/>
                  <a:pt x="890650" y="6490290"/>
                </a:cubicBezTo>
                <a:lnTo>
                  <a:pt x="974709" y="6490290"/>
                </a:lnTo>
                <a:cubicBezTo>
                  <a:pt x="977005" y="6455151"/>
                  <a:pt x="964603" y="6420471"/>
                  <a:pt x="916832" y="6420471"/>
                </a:cubicBezTo>
                <a:close/>
                <a:moveTo>
                  <a:pt x="670733" y="6420471"/>
                </a:moveTo>
                <a:cubicBezTo>
                  <a:pt x="653508" y="6420471"/>
                  <a:pt x="639728" y="6428280"/>
                  <a:pt x="632607" y="6438615"/>
                </a:cubicBezTo>
                <a:lnTo>
                  <a:pt x="632607" y="6423227"/>
                </a:lnTo>
                <a:lnTo>
                  <a:pt x="601603" y="6423227"/>
                </a:lnTo>
                <a:lnTo>
                  <a:pt x="601603" y="6541276"/>
                </a:lnTo>
                <a:lnTo>
                  <a:pt x="635823" y="6541276"/>
                </a:lnTo>
                <a:lnTo>
                  <a:pt x="635823" y="6475591"/>
                </a:lnTo>
                <a:cubicBezTo>
                  <a:pt x="635823" y="6461582"/>
                  <a:pt x="639728" y="6449410"/>
                  <a:pt x="657872" y="6449410"/>
                </a:cubicBezTo>
                <a:cubicBezTo>
                  <a:pt x="675326" y="6449410"/>
                  <a:pt x="678541" y="6461123"/>
                  <a:pt x="678541" y="6477198"/>
                </a:cubicBezTo>
                <a:lnTo>
                  <a:pt x="678541" y="6541276"/>
                </a:lnTo>
                <a:lnTo>
                  <a:pt x="712761" y="6541276"/>
                </a:lnTo>
                <a:lnTo>
                  <a:pt x="712761" y="6464338"/>
                </a:lnTo>
                <a:cubicBezTo>
                  <a:pt x="712761" y="6437007"/>
                  <a:pt x="699212" y="6420471"/>
                  <a:pt x="670733" y="6420471"/>
                </a:cubicBezTo>
                <a:close/>
                <a:moveTo>
                  <a:pt x="533802" y="6420471"/>
                </a:moveTo>
                <a:cubicBezTo>
                  <a:pt x="501650" y="6420471"/>
                  <a:pt x="478683" y="6434022"/>
                  <a:pt x="478453" y="6459056"/>
                </a:cubicBezTo>
                <a:lnTo>
                  <a:pt x="510376" y="6459056"/>
                </a:lnTo>
                <a:cubicBezTo>
                  <a:pt x="510835" y="6448950"/>
                  <a:pt x="517725" y="6444127"/>
                  <a:pt x="531506" y="6444127"/>
                </a:cubicBezTo>
                <a:cubicBezTo>
                  <a:pt x="547123" y="6444127"/>
                  <a:pt x="551946" y="6449639"/>
                  <a:pt x="551946" y="6457907"/>
                </a:cubicBezTo>
                <a:cubicBezTo>
                  <a:pt x="551946" y="6468013"/>
                  <a:pt x="537247" y="6468471"/>
                  <a:pt x="515429" y="6472375"/>
                </a:cubicBezTo>
                <a:cubicBezTo>
                  <a:pt x="488098" y="6477198"/>
                  <a:pt x="474088" y="6487304"/>
                  <a:pt x="474088" y="6510730"/>
                </a:cubicBezTo>
                <a:cubicBezTo>
                  <a:pt x="474088" y="6530711"/>
                  <a:pt x="489706" y="6544032"/>
                  <a:pt x="513591" y="6544032"/>
                </a:cubicBezTo>
                <a:cubicBezTo>
                  <a:pt x="531506" y="6544032"/>
                  <a:pt x="550109" y="6535075"/>
                  <a:pt x="555851" y="6525429"/>
                </a:cubicBezTo>
                <a:lnTo>
                  <a:pt x="555851" y="6541275"/>
                </a:lnTo>
                <a:lnTo>
                  <a:pt x="587314" y="6541275"/>
                </a:lnTo>
                <a:cubicBezTo>
                  <a:pt x="586395" y="6537372"/>
                  <a:pt x="586166" y="6530711"/>
                  <a:pt x="586166" y="6525429"/>
                </a:cubicBezTo>
                <a:lnTo>
                  <a:pt x="586166" y="6462271"/>
                </a:lnTo>
                <a:cubicBezTo>
                  <a:pt x="586166" y="6432184"/>
                  <a:pt x="572386" y="6420471"/>
                  <a:pt x="533802" y="6420471"/>
                </a:cubicBezTo>
                <a:close/>
                <a:moveTo>
                  <a:pt x="1523795" y="6378670"/>
                </a:moveTo>
                <a:lnTo>
                  <a:pt x="1523795" y="6541275"/>
                </a:lnTo>
                <a:lnTo>
                  <a:pt x="1558016" y="6541275"/>
                </a:lnTo>
                <a:lnTo>
                  <a:pt x="1558016" y="6508890"/>
                </a:lnTo>
                <a:lnTo>
                  <a:pt x="1573403" y="6492355"/>
                </a:lnTo>
                <a:lnTo>
                  <a:pt x="1604637" y="6541275"/>
                </a:lnTo>
                <a:lnTo>
                  <a:pt x="1641616" y="6541275"/>
                </a:lnTo>
                <a:lnTo>
                  <a:pt x="1593846" y="6470767"/>
                </a:lnTo>
                <a:lnTo>
                  <a:pt x="1637250" y="6424145"/>
                </a:lnTo>
                <a:lnTo>
                  <a:pt x="1599361" y="6424145"/>
                </a:lnTo>
                <a:lnTo>
                  <a:pt x="1558016" y="6470996"/>
                </a:lnTo>
                <a:lnTo>
                  <a:pt x="1558016" y="6378670"/>
                </a:lnTo>
                <a:close/>
                <a:moveTo>
                  <a:pt x="1143967" y="6378670"/>
                </a:moveTo>
                <a:lnTo>
                  <a:pt x="1143967" y="6541275"/>
                </a:lnTo>
                <a:lnTo>
                  <a:pt x="1174972" y="6541275"/>
                </a:lnTo>
                <a:lnTo>
                  <a:pt x="1174972" y="6525427"/>
                </a:lnTo>
                <a:cubicBezTo>
                  <a:pt x="1183240" y="6538060"/>
                  <a:pt x="1198169" y="6544030"/>
                  <a:pt x="1213097" y="6544030"/>
                </a:cubicBezTo>
                <a:cubicBezTo>
                  <a:pt x="1244561" y="6544030"/>
                  <a:pt x="1265002" y="6520604"/>
                  <a:pt x="1265231" y="6480872"/>
                </a:cubicBezTo>
                <a:cubicBezTo>
                  <a:pt x="1265002" y="6439761"/>
                  <a:pt x="1240197" y="6420470"/>
                  <a:pt x="1213097" y="6420470"/>
                </a:cubicBezTo>
                <a:cubicBezTo>
                  <a:pt x="1200235" y="6420470"/>
                  <a:pt x="1186226" y="6423915"/>
                  <a:pt x="1178188" y="6433560"/>
                </a:cubicBezTo>
                <a:lnTo>
                  <a:pt x="1178188" y="6378670"/>
                </a:lnTo>
                <a:close/>
                <a:moveTo>
                  <a:pt x="985363" y="6378670"/>
                </a:moveTo>
                <a:lnTo>
                  <a:pt x="985363" y="6541275"/>
                </a:lnTo>
                <a:lnTo>
                  <a:pt x="1019584" y="6541275"/>
                </a:lnTo>
                <a:lnTo>
                  <a:pt x="1019584" y="6378670"/>
                </a:lnTo>
                <a:close/>
                <a:moveTo>
                  <a:pt x="810410" y="6378670"/>
                </a:moveTo>
                <a:lnTo>
                  <a:pt x="810410" y="6433560"/>
                </a:lnTo>
                <a:cubicBezTo>
                  <a:pt x="802372" y="6423914"/>
                  <a:pt x="788363" y="6420470"/>
                  <a:pt x="775501" y="6420470"/>
                </a:cubicBezTo>
                <a:cubicBezTo>
                  <a:pt x="748401" y="6420470"/>
                  <a:pt x="723596" y="6439761"/>
                  <a:pt x="723367" y="6480872"/>
                </a:cubicBezTo>
                <a:cubicBezTo>
                  <a:pt x="723596" y="6520604"/>
                  <a:pt x="743807" y="6544030"/>
                  <a:pt x="775501" y="6544030"/>
                </a:cubicBezTo>
                <a:cubicBezTo>
                  <a:pt x="790429" y="6544030"/>
                  <a:pt x="805128" y="6538060"/>
                  <a:pt x="813626" y="6525427"/>
                </a:cubicBezTo>
                <a:lnTo>
                  <a:pt x="813626" y="6541275"/>
                </a:lnTo>
                <a:lnTo>
                  <a:pt x="844631" y="6541275"/>
                </a:lnTo>
                <a:lnTo>
                  <a:pt x="844631" y="6378670"/>
                </a:lnTo>
                <a:close/>
                <a:moveTo>
                  <a:pt x="324995" y="6378670"/>
                </a:moveTo>
                <a:lnTo>
                  <a:pt x="324995" y="6541275"/>
                </a:lnTo>
                <a:lnTo>
                  <a:pt x="361283" y="6541275"/>
                </a:lnTo>
                <a:lnTo>
                  <a:pt x="361283" y="6474901"/>
                </a:lnTo>
                <a:lnTo>
                  <a:pt x="425819" y="6474901"/>
                </a:lnTo>
                <a:lnTo>
                  <a:pt x="425819" y="6541275"/>
                </a:lnTo>
                <a:lnTo>
                  <a:pt x="462107" y="6541275"/>
                </a:lnTo>
                <a:lnTo>
                  <a:pt x="462107" y="6378670"/>
                </a:lnTo>
                <a:lnTo>
                  <a:pt x="425819" y="6378670"/>
                </a:lnTo>
                <a:lnTo>
                  <a:pt x="425819" y="6444355"/>
                </a:lnTo>
                <a:lnTo>
                  <a:pt x="361283" y="6444355"/>
                </a:lnTo>
                <a:lnTo>
                  <a:pt x="361283" y="637867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below title placeholder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E0DE2E-37EA-F282-36FB-B52AABB78F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48024" y="1749425"/>
            <a:ext cx="8626475" cy="1595438"/>
          </a:xfrm>
        </p:spPr>
        <p:txBody>
          <a:bodyPr tIns="90000" anchor="t" anchorCtr="0"/>
          <a:lstStyle>
            <a:lvl1pPr algn="l">
              <a:lnSpc>
                <a:spcPct val="85000"/>
              </a:lnSpc>
              <a:defRPr sz="7000" b="1" spc="-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86ECDD-403F-497E-92EA-3E3848F290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8026" y="4310063"/>
            <a:ext cx="8626474" cy="79851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000" b="1" spc="-3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A56C8A-BFE8-3DD1-8DA5-6A7818CB86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500" y="1914525"/>
            <a:ext cx="1952625" cy="14303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899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 - Dark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C4F6C92-2008-46B8-17AE-1DD38348A37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en-US" sz="150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CFD4AB3-5021-BA38-4547-93A90ED7A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349386 w 12192000"/>
              <a:gd name="connsiteY0" fmla="*/ 6485008 h 6858000"/>
              <a:gd name="connsiteX1" fmla="*/ 1349386 w 12192000"/>
              <a:gd name="connsiteY1" fmla="*/ 6493047 h 6858000"/>
              <a:gd name="connsiteX2" fmla="*/ 1323897 w 12192000"/>
              <a:gd name="connsiteY2" fmla="*/ 6521525 h 6858000"/>
              <a:gd name="connsiteX3" fmla="*/ 1306902 w 12192000"/>
              <a:gd name="connsiteY3" fmla="*/ 6507744 h 6858000"/>
              <a:gd name="connsiteX4" fmla="*/ 1325276 w 12192000"/>
              <a:gd name="connsiteY4" fmla="*/ 6492586 h 6858000"/>
              <a:gd name="connsiteX5" fmla="*/ 1349386 w 12192000"/>
              <a:gd name="connsiteY5" fmla="*/ 6485008 h 6858000"/>
              <a:gd name="connsiteX6" fmla="*/ 551946 w 12192000"/>
              <a:gd name="connsiteY6" fmla="*/ 6485008 h 6858000"/>
              <a:gd name="connsiteX7" fmla="*/ 551946 w 12192000"/>
              <a:gd name="connsiteY7" fmla="*/ 6493047 h 6858000"/>
              <a:gd name="connsiteX8" fmla="*/ 526453 w 12192000"/>
              <a:gd name="connsiteY8" fmla="*/ 6521525 h 6858000"/>
              <a:gd name="connsiteX9" fmla="*/ 509457 w 12192000"/>
              <a:gd name="connsiteY9" fmla="*/ 6507744 h 6858000"/>
              <a:gd name="connsiteX10" fmla="*/ 527831 w 12192000"/>
              <a:gd name="connsiteY10" fmla="*/ 6492586 h 6858000"/>
              <a:gd name="connsiteX11" fmla="*/ 551946 w 12192000"/>
              <a:gd name="connsiteY11" fmla="*/ 6485008 h 6858000"/>
              <a:gd name="connsiteX12" fmla="*/ 1692162 w 12192000"/>
              <a:gd name="connsiteY12" fmla="*/ 6447113 h 6858000"/>
              <a:gd name="connsiteX13" fmla="*/ 1716043 w 12192000"/>
              <a:gd name="connsiteY13" fmla="*/ 6470079 h 6858000"/>
              <a:gd name="connsiteX14" fmla="*/ 1667584 w 12192000"/>
              <a:gd name="connsiteY14" fmla="*/ 6470079 h 6858000"/>
              <a:gd name="connsiteX15" fmla="*/ 1692162 w 12192000"/>
              <a:gd name="connsiteY15" fmla="*/ 6447113 h 6858000"/>
              <a:gd name="connsiteX16" fmla="*/ 915913 w 12192000"/>
              <a:gd name="connsiteY16" fmla="*/ 6447113 h 6858000"/>
              <a:gd name="connsiteX17" fmla="*/ 939799 w 12192000"/>
              <a:gd name="connsiteY17" fmla="*/ 6470079 h 6858000"/>
              <a:gd name="connsiteX18" fmla="*/ 891340 w 12192000"/>
              <a:gd name="connsiteY18" fmla="*/ 6470079 h 6858000"/>
              <a:gd name="connsiteX19" fmla="*/ 915913 w 12192000"/>
              <a:gd name="connsiteY19" fmla="*/ 6447113 h 6858000"/>
              <a:gd name="connsiteX20" fmla="*/ 1204139 w 12192000"/>
              <a:gd name="connsiteY20" fmla="*/ 6446881 h 6858000"/>
              <a:gd name="connsiteX21" fmla="*/ 1229862 w 12192000"/>
              <a:gd name="connsiteY21" fmla="*/ 6482020 h 6858000"/>
              <a:gd name="connsiteX22" fmla="*/ 1204139 w 12192000"/>
              <a:gd name="connsiteY22" fmla="*/ 6518766 h 6858000"/>
              <a:gd name="connsiteX23" fmla="*/ 1178188 w 12192000"/>
              <a:gd name="connsiteY23" fmla="*/ 6483858 h 6858000"/>
              <a:gd name="connsiteX24" fmla="*/ 1204139 w 12192000"/>
              <a:gd name="connsiteY24" fmla="*/ 6446881 h 6858000"/>
              <a:gd name="connsiteX25" fmla="*/ 784458 w 12192000"/>
              <a:gd name="connsiteY25" fmla="*/ 6446881 h 6858000"/>
              <a:gd name="connsiteX26" fmla="*/ 810410 w 12192000"/>
              <a:gd name="connsiteY26" fmla="*/ 6483858 h 6858000"/>
              <a:gd name="connsiteX27" fmla="*/ 784458 w 12192000"/>
              <a:gd name="connsiteY27" fmla="*/ 6518766 h 6858000"/>
              <a:gd name="connsiteX28" fmla="*/ 758736 w 12192000"/>
              <a:gd name="connsiteY28" fmla="*/ 6482020 h 6858000"/>
              <a:gd name="connsiteX29" fmla="*/ 784458 w 12192000"/>
              <a:gd name="connsiteY29" fmla="*/ 6446881 h 6858000"/>
              <a:gd name="connsiteX30" fmla="*/ 1079999 w 12192000"/>
              <a:gd name="connsiteY30" fmla="*/ 6420927 h 6858000"/>
              <a:gd name="connsiteX31" fmla="*/ 1031078 w 12192000"/>
              <a:gd name="connsiteY31" fmla="*/ 6456526 h 6858000"/>
              <a:gd name="connsiteX32" fmla="*/ 1067366 w 12192000"/>
              <a:gd name="connsiteY32" fmla="*/ 6491664 h 6858000"/>
              <a:gd name="connsiteX33" fmla="*/ 1102505 w 12192000"/>
              <a:gd name="connsiteY33" fmla="*/ 6507283 h 6858000"/>
              <a:gd name="connsiteX34" fmla="*/ 1083902 w 12192000"/>
              <a:gd name="connsiteY34" fmla="*/ 6519684 h 6858000"/>
              <a:gd name="connsiteX35" fmla="*/ 1062772 w 12192000"/>
              <a:gd name="connsiteY35" fmla="*/ 6503148 h 6858000"/>
              <a:gd name="connsiteX36" fmla="*/ 1029931 w 12192000"/>
              <a:gd name="connsiteY36" fmla="*/ 6503148 h 6858000"/>
              <a:gd name="connsiteX37" fmla="*/ 1082524 w 12192000"/>
              <a:gd name="connsiteY37" fmla="*/ 6544029 h 6858000"/>
              <a:gd name="connsiteX38" fmla="*/ 1133281 w 12192000"/>
              <a:gd name="connsiteY38" fmla="*/ 6506822 h 6858000"/>
              <a:gd name="connsiteX39" fmla="*/ 1094926 w 12192000"/>
              <a:gd name="connsiteY39" fmla="*/ 6471684 h 6858000"/>
              <a:gd name="connsiteX40" fmla="*/ 1066448 w 12192000"/>
              <a:gd name="connsiteY40" fmla="*/ 6456756 h 6858000"/>
              <a:gd name="connsiteX41" fmla="*/ 1082754 w 12192000"/>
              <a:gd name="connsiteY41" fmla="*/ 6445731 h 6858000"/>
              <a:gd name="connsiteX42" fmla="*/ 1100208 w 12192000"/>
              <a:gd name="connsiteY42" fmla="*/ 6460201 h 6858000"/>
              <a:gd name="connsiteX43" fmla="*/ 1132820 w 12192000"/>
              <a:gd name="connsiteY43" fmla="*/ 6460201 h 6858000"/>
              <a:gd name="connsiteX44" fmla="*/ 1079999 w 12192000"/>
              <a:gd name="connsiteY44" fmla="*/ 6420927 h 6858000"/>
              <a:gd name="connsiteX45" fmla="*/ 1830972 w 12192000"/>
              <a:gd name="connsiteY45" fmla="*/ 6420471 h 6858000"/>
              <a:gd name="connsiteX46" fmla="*/ 1792844 w 12192000"/>
              <a:gd name="connsiteY46" fmla="*/ 6438615 h 6858000"/>
              <a:gd name="connsiteX47" fmla="*/ 1792844 w 12192000"/>
              <a:gd name="connsiteY47" fmla="*/ 6423227 h 6858000"/>
              <a:gd name="connsiteX48" fmla="*/ 1761840 w 12192000"/>
              <a:gd name="connsiteY48" fmla="*/ 6423227 h 6858000"/>
              <a:gd name="connsiteX49" fmla="*/ 1761840 w 12192000"/>
              <a:gd name="connsiteY49" fmla="*/ 6541276 h 6858000"/>
              <a:gd name="connsiteX50" fmla="*/ 1796061 w 12192000"/>
              <a:gd name="connsiteY50" fmla="*/ 6541276 h 6858000"/>
              <a:gd name="connsiteX51" fmla="*/ 1796061 w 12192000"/>
              <a:gd name="connsiteY51" fmla="*/ 6475591 h 6858000"/>
              <a:gd name="connsiteX52" fmla="*/ 1818103 w 12192000"/>
              <a:gd name="connsiteY52" fmla="*/ 6449410 h 6858000"/>
              <a:gd name="connsiteX53" fmla="*/ 1838776 w 12192000"/>
              <a:gd name="connsiteY53" fmla="*/ 6477198 h 6858000"/>
              <a:gd name="connsiteX54" fmla="*/ 1838776 w 12192000"/>
              <a:gd name="connsiteY54" fmla="*/ 6541276 h 6858000"/>
              <a:gd name="connsiteX55" fmla="*/ 1872996 w 12192000"/>
              <a:gd name="connsiteY55" fmla="*/ 6541276 h 6858000"/>
              <a:gd name="connsiteX56" fmla="*/ 1872996 w 12192000"/>
              <a:gd name="connsiteY56" fmla="*/ 6464338 h 6858000"/>
              <a:gd name="connsiteX57" fmla="*/ 1830972 w 12192000"/>
              <a:gd name="connsiteY57" fmla="*/ 6420471 h 6858000"/>
              <a:gd name="connsiteX58" fmla="*/ 1693082 w 12192000"/>
              <a:gd name="connsiteY58" fmla="*/ 6420471 h 6858000"/>
              <a:gd name="connsiteX59" fmla="*/ 1631524 w 12192000"/>
              <a:gd name="connsiteY59" fmla="*/ 6482251 h 6858000"/>
              <a:gd name="connsiteX60" fmla="*/ 1691703 w 12192000"/>
              <a:gd name="connsiteY60" fmla="*/ 6544032 h 6858000"/>
              <a:gd name="connsiteX61" fmla="*/ 1749345 w 12192000"/>
              <a:gd name="connsiteY61" fmla="*/ 6503840 h 6858000"/>
              <a:gd name="connsiteX62" fmla="*/ 1716043 w 12192000"/>
              <a:gd name="connsiteY62" fmla="*/ 6503840 h 6858000"/>
              <a:gd name="connsiteX63" fmla="*/ 1694452 w 12192000"/>
              <a:gd name="connsiteY63" fmla="*/ 6518769 h 6858000"/>
              <a:gd name="connsiteX64" fmla="*/ 1666893 w 12192000"/>
              <a:gd name="connsiteY64" fmla="*/ 6490290 h 6858000"/>
              <a:gd name="connsiteX65" fmla="*/ 1750952 w 12192000"/>
              <a:gd name="connsiteY65" fmla="*/ 6490290 h 6858000"/>
              <a:gd name="connsiteX66" fmla="*/ 1750954 w 12192000"/>
              <a:gd name="connsiteY66" fmla="*/ 6490290 h 6858000"/>
              <a:gd name="connsiteX67" fmla="*/ 1693082 w 12192000"/>
              <a:gd name="connsiteY67" fmla="*/ 6420471 h 6858000"/>
              <a:gd name="connsiteX68" fmla="*/ 1467954 w 12192000"/>
              <a:gd name="connsiteY68" fmla="*/ 6420471 h 6858000"/>
              <a:gd name="connsiteX69" fmla="*/ 1429826 w 12192000"/>
              <a:gd name="connsiteY69" fmla="*/ 6438615 h 6858000"/>
              <a:gd name="connsiteX70" fmla="*/ 1429826 w 12192000"/>
              <a:gd name="connsiteY70" fmla="*/ 6423227 h 6858000"/>
              <a:gd name="connsiteX71" fmla="*/ 1398822 w 12192000"/>
              <a:gd name="connsiteY71" fmla="*/ 6423227 h 6858000"/>
              <a:gd name="connsiteX72" fmla="*/ 1398822 w 12192000"/>
              <a:gd name="connsiteY72" fmla="*/ 6541276 h 6858000"/>
              <a:gd name="connsiteX73" fmla="*/ 1433043 w 12192000"/>
              <a:gd name="connsiteY73" fmla="*/ 6541276 h 6858000"/>
              <a:gd name="connsiteX74" fmla="*/ 1433043 w 12192000"/>
              <a:gd name="connsiteY74" fmla="*/ 6475591 h 6858000"/>
              <a:gd name="connsiteX75" fmla="*/ 1455085 w 12192000"/>
              <a:gd name="connsiteY75" fmla="*/ 6449410 h 6858000"/>
              <a:gd name="connsiteX76" fmla="*/ 1475757 w 12192000"/>
              <a:gd name="connsiteY76" fmla="*/ 6477198 h 6858000"/>
              <a:gd name="connsiteX77" fmla="*/ 1475757 w 12192000"/>
              <a:gd name="connsiteY77" fmla="*/ 6541276 h 6858000"/>
              <a:gd name="connsiteX78" fmla="*/ 1509979 w 12192000"/>
              <a:gd name="connsiteY78" fmla="*/ 6541276 h 6858000"/>
              <a:gd name="connsiteX79" fmla="*/ 1509979 w 12192000"/>
              <a:gd name="connsiteY79" fmla="*/ 6464338 h 6858000"/>
              <a:gd name="connsiteX80" fmla="*/ 1467954 w 12192000"/>
              <a:gd name="connsiteY80" fmla="*/ 6420471 h 6858000"/>
              <a:gd name="connsiteX81" fmla="*/ 1331251 w 12192000"/>
              <a:gd name="connsiteY81" fmla="*/ 6420471 h 6858000"/>
              <a:gd name="connsiteX82" fmla="*/ 1275897 w 12192000"/>
              <a:gd name="connsiteY82" fmla="*/ 6459056 h 6858000"/>
              <a:gd name="connsiteX83" fmla="*/ 1307820 w 12192000"/>
              <a:gd name="connsiteY83" fmla="*/ 6459056 h 6858000"/>
              <a:gd name="connsiteX84" fmla="*/ 1328953 w 12192000"/>
              <a:gd name="connsiteY84" fmla="*/ 6444127 h 6858000"/>
              <a:gd name="connsiteX85" fmla="*/ 1349386 w 12192000"/>
              <a:gd name="connsiteY85" fmla="*/ 6457907 h 6858000"/>
              <a:gd name="connsiteX86" fmla="*/ 1312876 w 12192000"/>
              <a:gd name="connsiteY86" fmla="*/ 6472375 h 6858000"/>
              <a:gd name="connsiteX87" fmla="*/ 1271533 w 12192000"/>
              <a:gd name="connsiteY87" fmla="*/ 6510730 h 6858000"/>
              <a:gd name="connsiteX88" fmla="*/ 1311038 w 12192000"/>
              <a:gd name="connsiteY88" fmla="*/ 6544032 h 6858000"/>
              <a:gd name="connsiteX89" fmla="*/ 1353292 w 12192000"/>
              <a:gd name="connsiteY89" fmla="*/ 6525429 h 6858000"/>
              <a:gd name="connsiteX90" fmla="*/ 1353292 w 12192000"/>
              <a:gd name="connsiteY90" fmla="*/ 6541275 h 6858000"/>
              <a:gd name="connsiteX91" fmla="*/ 1384756 w 12192000"/>
              <a:gd name="connsiteY91" fmla="*/ 6541275 h 6858000"/>
              <a:gd name="connsiteX92" fmla="*/ 1383607 w 12192000"/>
              <a:gd name="connsiteY92" fmla="*/ 6525429 h 6858000"/>
              <a:gd name="connsiteX93" fmla="*/ 1383607 w 12192000"/>
              <a:gd name="connsiteY93" fmla="*/ 6462271 h 6858000"/>
              <a:gd name="connsiteX94" fmla="*/ 1331251 w 12192000"/>
              <a:gd name="connsiteY94" fmla="*/ 6420471 h 6858000"/>
              <a:gd name="connsiteX95" fmla="*/ 916832 w 12192000"/>
              <a:gd name="connsiteY95" fmla="*/ 6420471 h 6858000"/>
              <a:gd name="connsiteX96" fmla="*/ 855282 w 12192000"/>
              <a:gd name="connsiteY96" fmla="*/ 6482251 h 6858000"/>
              <a:gd name="connsiteX97" fmla="*/ 915454 w 12192000"/>
              <a:gd name="connsiteY97" fmla="*/ 6544032 h 6858000"/>
              <a:gd name="connsiteX98" fmla="*/ 973101 w 12192000"/>
              <a:gd name="connsiteY98" fmla="*/ 6503840 h 6858000"/>
              <a:gd name="connsiteX99" fmla="*/ 939799 w 12192000"/>
              <a:gd name="connsiteY99" fmla="*/ 6503840 h 6858000"/>
              <a:gd name="connsiteX100" fmla="*/ 918210 w 12192000"/>
              <a:gd name="connsiteY100" fmla="*/ 6518769 h 6858000"/>
              <a:gd name="connsiteX101" fmla="*/ 890650 w 12192000"/>
              <a:gd name="connsiteY101" fmla="*/ 6490290 h 6858000"/>
              <a:gd name="connsiteX102" fmla="*/ 974709 w 12192000"/>
              <a:gd name="connsiteY102" fmla="*/ 6490290 h 6858000"/>
              <a:gd name="connsiteX103" fmla="*/ 916832 w 12192000"/>
              <a:gd name="connsiteY103" fmla="*/ 6420471 h 6858000"/>
              <a:gd name="connsiteX104" fmla="*/ 670733 w 12192000"/>
              <a:gd name="connsiteY104" fmla="*/ 6420471 h 6858000"/>
              <a:gd name="connsiteX105" fmla="*/ 632607 w 12192000"/>
              <a:gd name="connsiteY105" fmla="*/ 6438615 h 6858000"/>
              <a:gd name="connsiteX106" fmla="*/ 632607 w 12192000"/>
              <a:gd name="connsiteY106" fmla="*/ 6423227 h 6858000"/>
              <a:gd name="connsiteX107" fmla="*/ 601603 w 12192000"/>
              <a:gd name="connsiteY107" fmla="*/ 6423227 h 6858000"/>
              <a:gd name="connsiteX108" fmla="*/ 601603 w 12192000"/>
              <a:gd name="connsiteY108" fmla="*/ 6541276 h 6858000"/>
              <a:gd name="connsiteX109" fmla="*/ 635823 w 12192000"/>
              <a:gd name="connsiteY109" fmla="*/ 6541276 h 6858000"/>
              <a:gd name="connsiteX110" fmla="*/ 635823 w 12192000"/>
              <a:gd name="connsiteY110" fmla="*/ 6475591 h 6858000"/>
              <a:gd name="connsiteX111" fmla="*/ 657872 w 12192000"/>
              <a:gd name="connsiteY111" fmla="*/ 6449410 h 6858000"/>
              <a:gd name="connsiteX112" fmla="*/ 678541 w 12192000"/>
              <a:gd name="connsiteY112" fmla="*/ 6477198 h 6858000"/>
              <a:gd name="connsiteX113" fmla="*/ 678541 w 12192000"/>
              <a:gd name="connsiteY113" fmla="*/ 6541276 h 6858000"/>
              <a:gd name="connsiteX114" fmla="*/ 712761 w 12192000"/>
              <a:gd name="connsiteY114" fmla="*/ 6541276 h 6858000"/>
              <a:gd name="connsiteX115" fmla="*/ 712761 w 12192000"/>
              <a:gd name="connsiteY115" fmla="*/ 6464338 h 6858000"/>
              <a:gd name="connsiteX116" fmla="*/ 670733 w 12192000"/>
              <a:gd name="connsiteY116" fmla="*/ 6420471 h 6858000"/>
              <a:gd name="connsiteX117" fmla="*/ 533802 w 12192000"/>
              <a:gd name="connsiteY117" fmla="*/ 6420471 h 6858000"/>
              <a:gd name="connsiteX118" fmla="*/ 478453 w 12192000"/>
              <a:gd name="connsiteY118" fmla="*/ 6459056 h 6858000"/>
              <a:gd name="connsiteX119" fmla="*/ 510376 w 12192000"/>
              <a:gd name="connsiteY119" fmla="*/ 6459056 h 6858000"/>
              <a:gd name="connsiteX120" fmla="*/ 531506 w 12192000"/>
              <a:gd name="connsiteY120" fmla="*/ 6444127 h 6858000"/>
              <a:gd name="connsiteX121" fmla="*/ 551946 w 12192000"/>
              <a:gd name="connsiteY121" fmla="*/ 6457907 h 6858000"/>
              <a:gd name="connsiteX122" fmla="*/ 515429 w 12192000"/>
              <a:gd name="connsiteY122" fmla="*/ 6472375 h 6858000"/>
              <a:gd name="connsiteX123" fmla="*/ 474088 w 12192000"/>
              <a:gd name="connsiteY123" fmla="*/ 6510730 h 6858000"/>
              <a:gd name="connsiteX124" fmla="*/ 513591 w 12192000"/>
              <a:gd name="connsiteY124" fmla="*/ 6544032 h 6858000"/>
              <a:gd name="connsiteX125" fmla="*/ 555851 w 12192000"/>
              <a:gd name="connsiteY125" fmla="*/ 6525429 h 6858000"/>
              <a:gd name="connsiteX126" fmla="*/ 555851 w 12192000"/>
              <a:gd name="connsiteY126" fmla="*/ 6541275 h 6858000"/>
              <a:gd name="connsiteX127" fmla="*/ 587314 w 12192000"/>
              <a:gd name="connsiteY127" fmla="*/ 6541275 h 6858000"/>
              <a:gd name="connsiteX128" fmla="*/ 586166 w 12192000"/>
              <a:gd name="connsiteY128" fmla="*/ 6525429 h 6858000"/>
              <a:gd name="connsiteX129" fmla="*/ 586166 w 12192000"/>
              <a:gd name="connsiteY129" fmla="*/ 6462271 h 6858000"/>
              <a:gd name="connsiteX130" fmla="*/ 533802 w 12192000"/>
              <a:gd name="connsiteY130" fmla="*/ 6420471 h 6858000"/>
              <a:gd name="connsiteX131" fmla="*/ 1523795 w 12192000"/>
              <a:gd name="connsiteY131" fmla="*/ 6378670 h 6858000"/>
              <a:gd name="connsiteX132" fmla="*/ 1523795 w 12192000"/>
              <a:gd name="connsiteY132" fmla="*/ 6541275 h 6858000"/>
              <a:gd name="connsiteX133" fmla="*/ 1558016 w 12192000"/>
              <a:gd name="connsiteY133" fmla="*/ 6541275 h 6858000"/>
              <a:gd name="connsiteX134" fmla="*/ 1558016 w 12192000"/>
              <a:gd name="connsiteY134" fmla="*/ 6508890 h 6858000"/>
              <a:gd name="connsiteX135" fmla="*/ 1573403 w 12192000"/>
              <a:gd name="connsiteY135" fmla="*/ 6492355 h 6858000"/>
              <a:gd name="connsiteX136" fmla="*/ 1604637 w 12192000"/>
              <a:gd name="connsiteY136" fmla="*/ 6541275 h 6858000"/>
              <a:gd name="connsiteX137" fmla="*/ 1641616 w 12192000"/>
              <a:gd name="connsiteY137" fmla="*/ 6541275 h 6858000"/>
              <a:gd name="connsiteX138" fmla="*/ 1593846 w 12192000"/>
              <a:gd name="connsiteY138" fmla="*/ 6470767 h 6858000"/>
              <a:gd name="connsiteX139" fmla="*/ 1637250 w 12192000"/>
              <a:gd name="connsiteY139" fmla="*/ 6424145 h 6858000"/>
              <a:gd name="connsiteX140" fmla="*/ 1599361 w 12192000"/>
              <a:gd name="connsiteY140" fmla="*/ 6424145 h 6858000"/>
              <a:gd name="connsiteX141" fmla="*/ 1558016 w 12192000"/>
              <a:gd name="connsiteY141" fmla="*/ 6470996 h 6858000"/>
              <a:gd name="connsiteX142" fmla="*/ 1558016 w 12192000"/>
              <a:gd name="connsiteY142" fmla="*/ 6378670 h 6858000"/>
              <a:gd name="connsiteX143" fmla="*/ 1143967 w 12192000"/>
              <a:gd name="connsiteY143" fmla="*/ 6378670 h 6858000"/>
              <a:gd name="connsiteX144" fmla="*/ 1143967 w 12192000"/>
              <a:gd name="connsiteY144" fmla="*/ 6541275 h 6858000"/>
              <a:gd name="connsiteX145" fmla="*/ 1174972 w 12192000"/>
              <a:gd name="connsiteY145" fmla="*/ 6541275 h 6858000"/>
              <a:gd name="connsiteX146" fmla="*/ 1174972 w 12192000"/>
              <a:gd name="connsiteY146" fmla="*/ 6525427 h 6858000"/>
              <a:gd name="connsiteX147" fmla="*/ 1213097 w 12192000"/>
              <a:gd name="connsiteY147" fmla="*/ 6544030 h 6858000"/>
              <a:gd name="connsiteX148" fmla="*/ 1265231 w 12192000"/>
              <a:gd name="connsiteY148" fmla="*/ 6480872 h 6858000"/>
              <a:gd name="connsiteX149" fmla="*/ 1213097 w 12192000"/>
              <a:gd name="connsiteY149" fmla="*/ 6420470 h 6858000"/>
              <a:gd name="connsiteX150" fmla="*/ 1178188 w 12192000"/>
              <a:gd name="connsiteY150" fmla="*/ 6433560 h 6858000"/>
              <a:gd name="connsiteX151" fmla="*/ 1178188 w 12192000"/>
              <a:gd name="connsiteY151" fmla="*/ 6378670 h 6858000"/>
              <a:gd name="connsiteX152" fmla="*/ 985363 w 12192000"/>
              <a:gd name="connsiteY152" fmla="*/ 6378670 h 6858000"/>
              <a:gd name="connsiteX153" fmla="*/ 985363 w 12192000"/>
              <a:gd name="connsiteY153" fmla="*/ 6541275 h 6858000"/>
              <a:gd name="connsiteX154" fmla="*/ 1019584 w 12192000"/>
              <a:gd name="connsiteY154" fmla="*/ 6541275 h 6858000"/>
              <a:gd name="connsiteX155" fmla="*/ 1019584 w 12192000"/>
              <a:gd name="connsiteY155" fmla="*/ 6378670 h 6858000"/>
              <a:gd name="connsiteX156" fmla="*/ 810410 w 12192000"/>
              <a:gd name="connsiteY156" fmla="*/ 6378670 h 6858000"/>
              <a:gd name="connsiteX157" fmla="*/ 810410 w 12192000"/>
              <a:gd name="connsiteY157" fmla="*/ 6433560 h 6858000"/>
              <a:gd name="connsiteX158" fmla="*/ 775501 w 12192000"/>
              <a:gd name="connsiteY158" fmla="*/ 6420470 h 6858000"/>
              <a:gd name="connsiteX159" fmla="*/ 723367 w 12192000"/>
              <a:gd name="connsiteY159" fmla="*/ 6480872 h 6858000"/>
              <a:gd name="connsiteX160" fmla="*/ 775501 w 12192000"/>
              <a:gd name="connsiteY160" fmla="*/ 6544030 h 6858000"/>
              <a:gd name="connsiteX161" fmla="*/ 813626 w 12192000"/>
              <a:gd name="connsiteY161" fmla="*/ 6525427 h 6858000"/>
              <a:gd name="connsiteX162" fmla="*/ 813626 w 12192000"/>
              <a:gd name="connsiteY162" fmla="*/ 6541275 h 6858000"/>
              <a:gd name="connsiteX163" fmla="*/ 844631 w 12192000"/>
              <a:gd name="connsiteY163" fmla="*/ 6541275 h 6858000"/>
              <a:gd name="connsiteX164" fmla="*/ 844631 w 12192000"/>
              <a:gd name="connsiteY164" fmla="*/ 6378670 h 6858000"/>
              <a:gd name="connsiteX165" fmla="*/ 324995 w 12192000"/>
              <a:gd name="connsiteY165" fmla="*/ 6378670 h 6858000"/>
              <a:gd name="connsiteX166" fmla="*/ 324995 w 12192000"/>
              <a:gd name="connsiteY166" fmla="*/ 6541275 h 6858000"/>
              <a:gd name="connsiteX167" fmla="*/ 361283 w 12192000"/>
              <a:gd name="connsiteY167" fmla="*/ 6541275 h 6858000"/>
              <a:gd name="connsiteX168" fmla="*/ 361283 w 12192000"/>
              <a:gd name="connsiteY168" fmla="*/ 6474901 h 6858000"/>
              <a:gd name="connsiteX169" fmla="*/ 425819 w 12192000"/>
              <a:gd name="connsiteY169" fmla="*/ 6474901 h 6858000"/>
              <a:gd name="connsiteX170" fmla="*/ 425819 w 12192000"/>
              <a:gd name="connsiteY170" fmla="*/ 6541275 h 6858000"/>
              <a:gd name="connsiteX171" fmla="*/ 462107 w 12192000"/>
              <a:gd name="connsiteY171" fmla="*/ 6541275 h 6858000"/>
              <a:gd name="connsiteX172" fmla="*/ 462107 w 12192000"/>
              <a:gd name="connsiteY172" fmla="*/ 6378670 h 6858000"/>
              <a:gd name="connsiteX173" fmla="*/ 425819 w 12192000"/>
              <a:gd name="connsiteY173" fmla="*/ 6378670 h 6858000"/>
              <a:gd name="connsiteX174" fmla="*/ 425819 w 12192000"/>
              <a:gd name="connsiteY174" fmla="*/ 6444355 h 6858000"/>
              <a:gd name="connsiteX175" fmla="*/ 361283 w 12192000"/>
              <a:gd name="connsiteY175" fmla="*/ 6444355 h 6858000"/>
              <a:gd name="connsiteX176" fmla="*/ 361283 w 12192000"/>
              <a:gd name="connsiteY176" fmla="*/ 6378670 h 6858000"/>
              <a:gd name="connsiteX177" fmla="*/ 0 w 12192000"/>
              <a:gd name="connsiteY177" fmla="*/ 0 h 6858000"/>
              <a:gd name="connsiteX178" fmla="*/ 12192000 w 12192000"/>
              <a:gd name="connsiteY178" fmla="*/ 0 h 6858000"/>
              <a:gd name="connsiteX179" fmla="*/ 12192000 w 12192000"/>
              <a:gd name="connsiteY179" fmla="*/ 6858000 h 6858000"/>
              <a:gd name="connsiteX180" fmla="*/ 0 w 12192000"/>
              <a:gd name="connsiteY18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12192000" h="6858000">
                <a:moveTo>
                  <a:pt x="1349386" y="6485008"/>
                </a:moveTo>
                <a:lnTo>
                  <a:pt x="1349386" y="6493047"/>
                </a:lnTo>
                <a:cubicBezTo>
                  <a:pt x="1349386" y="6508204"/>
                  <a:pt x="1341352" y="6521525"/>
                  <a:pt x="1323897" y="6521525"/>
                </a:cubicBezTo>
                <a:cubicBezTo>
                  <a:pt x="1313565" y="6521525"/>
                  <a:pt x="1306902" y="6516242"/>
                  <a:pt x="1306902" y="6507744"/>
                </a:cubicBezTo>
                <a:cubicBezTo>
                  <a:pt x="1306902" y="6497869"/>
                  <a:pt x="1315174" y="6494653"/>
                  <a:pt x="1325276" y="6492586"/>
                </a:cubicBezTo>
                <a:cubicBezTo>
                  <a:pt x="1337446" y="6489831"/>
                  <a:pt x="1345719" y="6488682"/>
                  <a:pt x="1349386" y="6485008"/>
                </a:cubicBezTo>
                <a:close/>
                <a:moveTo>
                  <a:pt x="551946" y="6485008"/>
                </a:moveTo>
                <a:lnTo>
                  <a:pt x="551946" y="6493047"/>
                </a:lnTo>
                <a:cubicBezTo>
                  <a:pt x="551946" y="6508204"/>
                  <a:pt x="543908" y="6521525"/>
                  <a:pt x="526453" y="6521525"/>
                </a:cubicBezTo>
                <a:cubicBezTo>
                  <a:pt x="516118" y="6521525"/>
                  <a:pt x="509457" y="6516242"/>
                  <a:pt x="509457" y="6507744"/>
                </a:cubicBezTo>
                <a:cubicBezTo>
                  <a:pt x="509457" y="6497869"/>
                  <a:pt x="517725" y="6494653"/>
                  <a:pt x="527831" y="6492586"/>
                </a:cubicBezTo>
                <a:cubicBezTo>
                  <a:pt x="540003" y="6489831"/>
                  <a:pt x="548272" y="6488682"/>
                  <a:pt x="551946" y="6485008"/>
                </a:cubicBezTo>
                <a:close/>
                <a:moveTo>
                  <a:pt x="1692162" y="6447113"/>
                </a:moveTo>
                <a:cubicBezTo>
                  <a:pt x="1706860" y="6447113"/>
                  <a:pt x="1713974" y="6455840"/>
                  <a:pt x="1716043" y="6470079"/>
                </a:cubicBezTo>
                <a:lnTo>
                  <a:pt x="1667584" y="6470079"/>
                </a:lnTo>
                <a:cubicBezTo>
                  <a:pt x="1670111" y="6455611"/>
                  <a:pt x="1677455" y="6447113"/>
                  <a:pt x="1692162" y="6447113"/>
                </a:cubicBezTo>
                <a:close/>
                <a:moveTo>
                  <a:pt x="915913" y="6447113"/>
                </a:moveTo>
                <a:cubicBezTo>
                  <a:pt x="930612" y="6447113"/>
                  <a:pt x="937732" y="6455840"/>
                  <a:pt x="939799" y="6470079"/>
                </a:cubicBezTo>
                <a:lnTo>
                  <a:pt x="891340" y="6470079"/>
                </a:lnTo>
                <a:cubicBezTo>
                  <a:pt x="893865" y="6455611"/>
                  <a:pt x="901216" y="6447113"/>
                  <a:pt x="915913" y="6447113"/>
                </a:cubicBezTo>
                <a:close/>
                <a:moveTo>
                  <a:pt x="1204139" y="6446881"/>
                </a:moveTo>
                <a:cubicBezTo>
                  <a:pt x="1221135" y="6446881"/>
                  <a:pt x="1229632" y="6460202"/>
                  <a:pt x="1229862" y="6482020"/>
                </a:cubicBezTo>
                <a:cubicBezTo>
                  <a:pt x="1229632" y="6505445"/>
                  <a:pt x="1220675" y="6518766"/>
                  <a:pt x="1204139" y="6518766"/>
                </a:cubicBezTo>
                <a:cubicBezTo>
                  <a:pt x="1185995" y="6518766"/>
                  <a:pt x="1178188" y="6505906"/>
                  <a:pt x="1178188" y="6483858"/>
                </a:cubicBezTo>
                <a:cubicBezTo>
                  <a:pt x="1178188" y="6456527"/>
                  <a:pt x="1187603" y="6446881"/>
                  <a:pt x="1204139" y="6446881"/>
                </a:cubicBezTo>
                <a:close/>
                <a:moveTo>
                  <a:pt x="784458" y="6446881"/>
                </a:moveTo>
                <a:cubicBezTo>
                  <a:pt x="800994" y="6446881"/>
                  <a:pt x="810410" y="6456527"/>
                  <a:pt x="810410" y="6483858"/>
                </a:cubicBezTo>
                <a:cubicBezTo>
                  <a:pt x="810410" y="6505906"/>
                  <a:pt x="802602" y="6518766"/>
                  <a:pt x="784458" y="6518766"/>
                </a:cubicBezTo>
                <a:cubicBezTo>
                  <a:pt x="767923" y="6518766"/>
                  <a:pt x="758964" y="6505445"/>
                  <a:pt x="758736" y="6482020"/>
                </a:cubicBezTo>
                <a:cubicBezTo>
                  <a:pt x="758964" y="6460202"/>
                  <a:pt x="767462" y="6446881"/>
                  <a:pt x="784458" y="6446881"/>
                </a:cubicBezTo>
                <a:close/>
                <a:moveTo>
                  <a:pt x="1079999" y="6420927"/>
                </a:moveTo>
                <a:cubicBezTo>
                  <a:pt x="1055653" y="6420927"/>
                  <a:pt x="1031078" y="6430803"/>
                  <a:pt x="1031078" y="6456526"/>
                </a:cubicBezTo>
                <a:cubicBezTo>
                  <a:pt x="1031078" y="6480641"/>
                  <a:pt x="1051520" y="6487302"/>
                  <a:pt x="1067366" y="6491664"/>
                </a:cubicBezTo>
                <a:cubicBezTo>
                  <a:pt x="1083672" y="6496029"/>
                  <a:pt x="1102505" y="6496717"/>
                  <a:pt x="1102505" y="6507283"/>
                </a:cubicBezTo>
                <a:cubicBezTo>
                  <a:pt x="1102505" y="6515551"/>
                  <a:pt x="1096534" y="6519684"/>
                  <a:pt x="1083902" y="6519684"/>
                </a:cubicBezTo>
                <a:cubicBezTo>
                  <a:pt x="1069662" y="6519684"/>
                  <a:pt x="1063233" y="6514631"/>
                  <a:pt x="1062772" y="6503148"/>
                </a:cubicBezTo>
                <a:lnTo>
                  <a:pt x="1029931" y="6503148"/>
                </a:lnTo>
                <a:cubicBezTo>
                  <a:pt x="1030390" y="6528411"/>
                  <a:pt x="1043252" y="6544029"/>
                  <a:pt x="1082524" y="6544029"/>
                </a:cubicBezTo>
                <a:cubicBezTo>
                  <a:pt x="1115826" y="6544029"/>
                  <a:pt x="1133281" y="6531627"/>
                  <a:pt x="1133281" y="6506822"/>
                </a:cubicBezTo>
                <a:cubicBezTo>
                  <a:pt x="1133281" y="6482249"/>
                  <a:pt x="1113989" y="6476277"/>
                  <a:pt x="1094926" y="6471684"/>
                </a:cubicBezTo>
                <a:cubicBezTo>
                  <a:pt x="1075864" y="6467091"/>
                  <a:pt x="1066448" y="6465483"/>
                  <a:pt x="1066448" y="6456756"/>
                </a:cubicBezTo>
                <a:cubicBezTo>
                  <a:pt x="1066448" y="6449176"/>
                  <a:pt x="1072189" y="6445731"/>
                  <a:pt x="1082754" y="6445731"/>
                </a:cubicBezTo>
                <a:cubicBezTo>
                  <a:pt x="1093319" y="6445731"/>
                  <a:pt x="1099749" y="6449636"/>
                  <a:pt x="1100208" y="6460201"/>
                </a:cubicBezTo>
                <a:lnTo>
                  <a:pt x="1132820" y="6460201"/>
                </a:lnTo>
                <a:cubicBezTo>
                  <a:pt x="1132362" y="6441138"/>
                  <a:pt x="1124552" y="6420927"/>
                  <a:pt x="1079999" y="6420927"/>
                </a:cubicBezTo>
                <a:close/>
                <a:moveTo>
                  <a:pt x="1830972" y="6420471"/>
                </a:moveTo>
                <a:cubicBezTo>
                  <a:pt x="1813746" y="6420471"/>
                  <a:pt x="1799967" y="6428280"/>
                  <a:pt x="1792844" y="6438615"/>
                </a:cubicBezTo>
                <a:lnTo>
                  <a:pt x="1792844" y="6423227"/>
                </a:lnTo>
                <a:lnTo>
                  <a:pt x="1761840" y="6423227"/>
                </a:lnTo>
                <a:lnTo>
                  <a:pt x="1761840" y="6541276"/>
                </a:lnTo>
                <a:lnTo>
                  <a:pt x="1796061" y="6541276"/>
                </a:lnTo>
                <a:lnTo>
                  <a:pt x="1796061" y="6475591"/>
                </a:lnTo>
                <a:cubicBezTo>
                  <a:pt x="1796061" y="6461582"/>
                  <a:pt x="1799967" y="6449410"/>
                  <a:pt x="1818103" y="6449410"/>
                </a:cubicBezTo>
                <a:cubicBezTo>
                  <a:pt x="1835558" y="6449410"/>
                  <a:pt x="1838776" y="6461123"/>
                  <a:pt x="1838776" y="6477198"/>
                </a:cubicBezTo>
                <a:lnTo>
                  <a:pt x="1838776" y="6541276"/>
                </a:lnTo>
                <a:lnTo>
                  <a:pt x="1872996" y="6541276"/>
                </a:lnTo>
                <a:lnTo>
                  <a:pt x="1872996" y="6464338"/>
                </a:lnTo>
                <a:cubicBezTo>
                  <a:pt x="1872996" y="6437007"/>
                  <a:pt x="1859447" y="6420471"/>
                  <a:pt x="1830972" y="6420471"/>
                </a:cubicBezTo>
                <a:close/>
                <a:moveTo>
                  <a:pt x="1693082" y="6420471"/>
                </a:moveTo>
                <a:cubicBezTo>
                  <a:pt x="1661149" y="6420471"/>
                  <a:pt x="1631524" y="6438156"/>
                  <a:pt x="1631524" y="6482251"/>
                </a:cubicBezTo>
                <a:cubicBezTo>
                  <a:pt x="1631524" y="6520606"/>
                  <a:pt x="1656793" y="6544032"/>
                  <a:pt x="1691703" y="6544032"/>
                </a:cubicBezTo>
                <a:cubicBezTo>
                  <a:pt x="1723166" y="6544032"/>
                  <a:pt x="1744518" y="6530711"/>
                  <a:pt x="1749345" y="6503840"/>
                </a:cubicBezTo>
                <a:lnTo>
                  <a:pt x="1716043" y="6503840"/>
                </a:lnTo>
                <a:cubicBezTo>
                  <a:pt x="1714893" y="6510960"/>
                  <a:pt x="1709618" y="6518769"/>
                  <a:pt x="1694452" y="6518769"/>
                </a:cubicBezTo>
                <a:cubicBezTo>
                  <a:pt x="1676086" y="6518769"/>
                  <a:pt x="1668273" y="6510501"/>
                  <a:pt x="1666893" y="6490290"/>
                </a:cubicBezTo>
                <a:lnTo>
                  <a:pt x="1750952" y="6490290"/>
                </a:lnTo>
                <a:lnTo>
                  <a:pt x="1750954" y="6490290"/>
                </a:lnTo>
                <a:cubicBezTo>
                  <a:pt x="1753252" y="6455151"/>
                  <a:pt x="1740852" y="6420471"/>
                  <a:pt x="1693082" y="6420471"/>
                </a:cubicBezTo>
                <a:close/>
                <a:moveTo>
                  <a:pt x="1467954" y="6420471"/>
                </a:moveTo>
                <a:cubicBezTo>
                  <a:pt x="1450729" y="6420471"/>
                  <a:pt x="1436940" y="6428280"/>
                  <a:pt x="1429826" y="6438615"/>
                </a:cubicBezTo>
                <a:lnTo>
                  <a:pt x="1429826" y="6423227"/>
                </a:lnTo>
                <a:lnTo>
                  <a:pt x="1398822" y="6423227"/>
                </a:lnTo>
                <a:lnTo>
                  <a:pt x="1398822" y="6541276"/>
                </a:lnTo>
                <a:lnTo>
                  <a:pt x="1433043" y="6541276"/>
                </a:lnTo>
                <a:lnTo>
                  <a:pt x="1433043" y="6475591"/>
                </a:lnTo>
                <a:cubicBezTo>
                  <a:pt x="1433043" y="6461582"/>
                  <a:pt x="1436940" y="6449410"/>
                  <a:pt x="1455085" y="6449410"/>
                </a:cubicBezTo>
                <a:cubicBezTo>
                  <a:pt x="1472540" y="6449410"/>
                  <a:pt x="1475757" y="6461123"/>
                  <a:pt x="1475757" y="6477198"/>
                </a:cubicBezTo>
                <a:lnTo>
                  <a:pt x="1475757" y="6541276"/>
                </a:lnTo>
                <a:lnTo>
                  <a:pt x="1509979" y="6541276"/>
                </a:lnTo>
                <a:lnTo>
                  <a:pt x="1509979" y="6464338"/>
                </a:lnTo>
                <a:cubicBezTo>
                  <a:pt x="1509979" y="6437007"/>
                  <a:pt x="1496429" y="6420471"/>
                  <a:pt x="1467954" y="6420471"/>
                </a:cubicBezTo>
                <a:close/>
                <a:moveTo>
                  <a:pt x="1331251" y="6420471"/>
                </a:moveTo>
                <a:cubicBezTo>
                  <a:pt x="1299097" y="6420471"/>
                  <a:pt x="1276127" y="6434022"/>
                  <a:pt x="1275897" y="6459056"/>
                </a:cubicBezTo>
                <a:lnTo>
                  <a:pt x="1307820" y="6459056"/>
                </a:lnTo>
                <a:cubicBezTo>
                  <a:pt x="1308281" y="6448950"/>
                  <a:pt x="1315174" y="6444127"/>
                  <a:pt x="1328953" y="6444127"/>
                </a:cubicBezTo>
                <a:cubicBezTo>
                  <a:pt x="1344570" y="6444127"/>
                  <a:pt x="1349386" y="6449639"/>
                  <a:pt x="1349386" y="6457907"/>
                </a:cubicBezTo>
                <a:cubicBezTo>
                  <a:pt x="1349386" y="6468013"/>
                  <a:pt x="1334688" y="6468471"/>
                  <a:pt x="1312876" y="6472375"/>
                </a:cubicBezTo>
                <a:cubicBezTo>
                  <a:pt x="1285540" y="6477198"/>
                  <a:pt x="1271533" y="6487304"/>
                  <a:pt x="1271533" y="6510730"/>
                </a:cubicBezTo>
                <a:cubicBezTo>
                  <a:pt x="1271533" y="6530711"/>
                  <a:pt x="1287149" y="6544032"/>
                  <a:pt x="1311038" y="6544032"/>
                </a:cubicBezTo>
                <a:cubicBezTo>
                  <a:pt x="1328953" y="6544032"/>
                  <a:pt x="1347558" y="6535075"/>
                  <a:pt x="1353292" y="6525429"/>
                </a:cubicBezTo>
                <a:lnTo>
                  <a:pt x="1353292" y="6541275"/>
                </a:lnTo>
                <a:lnTo>
                  <a:pt x="1384756" y="6541275"/>
                </a:lnTo>
                <a:cubicBezTo>
                  <a:pt x="1383837" y="6537372"/>
                  <a:pt x="1383607" y="6530711"/>
                  <a:pt x="1383607" y="6525429"/>
                </a:cubicBezTo>
                <a:lnTo>
                  <a:pt x="1383607" y="6462271"/>
                </a:lnTo>
                <a:cubicBezTo>
                  <a:pt x="1383607" y="6432184"/>
                  <a:pt x="1369829" y="6420471"/>
                  <a:pt x="1331251" y="6420471"/>
                </a:cubicBezTo>
                <a:close/>
                <a:moveTo>
                  <a:pt x="916832" y="6420471"/>
                </a:moveTo>
                <a:cubicBezTo>
                  <a:pt x="884909" y="6420471"/>
                  <a:pt x="855282" y="6438156"/>
                  <a:pt x="855282" y="6482251"/>
                </a:cubicBezTo>
                <a:cubicBezTo>
                  <a:pt x="855282" y="6520606"/>
                  <a:pt x="880544" y="6544032"/>
                  <a:pt x="915454" y="6544032"/>
                </a:cubicBezTo>
                <a:cubicBezTo>
                  <a:pt x="946919" y="6544032"/>
                  <a:pt x="968278" y="6530711"/>
                  <a:pt x="973101" y="6503840"/>
                </a:cubicBezTo>
                <a:lnTo>
                  <a:pt x="939799" y="6503840"/>
                </a:lnTo>
                <a:cubicBezTo>
                  <a:pt x="938651" y="6510960"/>
                  <a:pt x="933368" y="6518769"/>
                  <a:pt x="918210" y="6518769"/>
                </a:cubicBezTo>
                <a:cubicBezTo>
                  <a:pt x="899838" y="6518769"/>
                  <a:pt x="892028" y="6510501"/>
                  <a:pt x="890650" y="6490290"/>
                </a:cubicBezTo>
                <a:lnTo>
                  <a:pt x="974709" y="6490290"/>
                </a:lnTo>
                <a:cubicBezTo>
                  <a:pt x="977005" y="6455151"/>
                  <a:pt x="964603" y="6420471"/>
                  <a:pt x="916832" y="6420471"/>
                </a:cubicBezTo>
                <a:close/>
                <a:moveTo>
                  <a:pt x="670733" y="6420471"/>
                </a:moveTo>
                <a:cubicBezTo>
                  <a:pt x="653508" y="6420471"/>
                  <a:pt x="639728" y="6428280"/>
                  <a:pt x="632607" y="6438615"/>
                </a:cubicBezTo>
                <a:lnTo>
                  <a:pt x="632607" y="6423227"/>
                </a:lnTo>
                <a:lnTo>
                  <a:pt x="601603" y="6423227"/>
                </a:lnTo>
                <a:lnTo>
                  <a:pt x="601603" y="6541276"/>
                </a:lnTo>
                <a:lnTo>
                  <a:pt x="635823" y="6541276"/>
                </a:lnTo>
                <a:lnTo>
                  <a:pt x="635823" y="6475591"/>
                </a:lnTo>
                <a:cubicBezTo>
                  <a:pt x="635823" y="6461582"/>
                  <a:pt x="639728" y="6449410"/>
                  <a:pt x="657872" y="6449410"/>
                </a:cubicBezTo>
                <a:cubicBezTo>
                  <a:pt x="675326" y="6449410"/>
                  <a:pt x="678541" y="6461123"/>
                  <a:pt x="678541" y="6477198"/>
                </a:cubicBezTo>
                <a:lnTo>
                  <a:pt x="678541" y="6541276"/>
                </a:lnTo>
                <a:lnTo>
                  <a:pt x="712761" y="6541276"/>
                </a:lnTo>
                <a:lnTo>
                  <a:pt x="712761" y="6464338"/>
                </a:lnTo>
                <a:cubicBezTo>
                  <a:pt x="712761" y="6437007"/>
                  <a:pt x="699212" y="6420471"/>
                  <a:pt x="670733" y="6420471"/>
                </a:cubicBezTo>
                <a:close/>
                <a:moveTo>
                  <a:pt x="533802" y="6420471"/>
                </a:moveTo>
                <a:cubicBezTo>
                  <a:pt x="501650" y="6420471"/>
                  <a:pt x="478683" y="6434022"/>
                  <a:pt x="478453" y="6459056"/>
                </a:cubicBezTo>
                <a:lnTo>
                  <a:pt x="510376" y="6459056"/>
                </a:lnTo>
                <a:cubicBezTo>
                  <a:pt x="510835" y="6448950"/>
                  <a:pt x="517725" y="6444127"/>
                  <a:pt x="531506" y="6444127"/>
                </a:cubicBezTo>
                <a:cubicBezTo>
                  <a:pt x="547123" y="6444127"/>
                  <a:pt x="551946" y="6449639"/>
                  <a:pt x="551946" y="6457907"/>
                </a:cubicBezTo>
                <a:cubicBezTo>
                  <a:pt x="551946" y="6468013"/>
                  <a:pt x="537247" y="6468471"/>
                  <a:pt x="515429" y="6472375"/>
                </a:cubicBezTo>
                <a:cubicBezTo>
                  <a:pt x="488098" y="6477198"/>
                  <a:pt x="474088" y="6487304"/>
                  <a:pt x="474088" y="6510730"/>
                </a:cubicBezTo>
                <a:cubicBezTo>
                  <a:pt x="474088" y="6530711"/>
                  <a:pt x="489706" y="6544032"/>
                  <a:pt x="513591" y="6544032"/>
                </a:cubicBezTo>
                <a:cubicBezTo>
                  <a:pt x="531506" y="6544032"/>
                  <a:pt x="550109" y="6535075"/>
                  <a:pt x="555851" y="6525429"/>
                </a:cubicBezTo>
                <a:lnTo>
                  <a:pt x="555851" y="6541275"/>
                </a:lnTo>
                <a:lnTo>
                  <a:pt x="587314" y="6541275"/>
                </a:lnTo>
                <a:cubicBezTo>
                  <a:pt x="586395" y="6537372"/>
                  <a:pt x="586166" y="6530711"/>
                  <a:pt x="586166" y="6525429"/>
                </a:cubicBezTo>
                <a:lnTo>
                  <a:pt x="586166" y="6462271"/>
                </a:lnTo>
                <a:cubicBezTo>
                  <a:pt x="586166" y="6432184"/>
                  <a:pt x="572386" y="6420471"/>
                  <a:pt x="533802" y="6420471"/>
                </a:cubicBezTo>
                <a:close/>
                <a:moveTo>
                  <a:pt x="1523795" y="6378670"/>
                </a:moveTo>
                <a:lnTo>
                  <a:pt x="1523795" y="6541275"/>
                </a:lnTo>
                <a:lnTo>
                  <a:pt x="1558016" y="6541275"/>
                </a:lnTo>
                <a:lnTo>
                  <a:pt x="1558016" y="6508890"/>
                </a:lnTo>
                <a:lnTo>
                  <a:pt x="1573403" y="6492355"/>
                </a:lnTo>
                <a:lnTo>
                  <a:pt x="1604637" y="6541275"/>
                </a:lnTo>
                <a:lnTo>
                  <a:pt x="1641616" y="6541275"/>
                </a:lnTo>
                <a:lnTo>
                  <a:pt x="1593846" y="6470767"/>
                </a:lnTo>
                <a:lnTo>
                  <a:pt x="1637250" y="6424145"/>
                </a:lnTo>
                <a:lnTo>
                  <a:pt x="1599361" y="6424145"/>
                </a:lnTo>
                <a:lnTo>
                  <a:pt x="1558016" y="6470996"/>
                </a:lnTo>
                <a:lnTo>
                  <a:pt x="1558016" y="6378670"/>
                </a:lnTo>
                <a:close/>
                <a:moveTo>
                  <a:pt x="1143967" y="6378670"/>
                </a:moveTo>
                <a:lnTo>
                  <a:pt x="1143967" y="6541275"/>
                </a:lnTo>
                <a:lnTo>
                  <a:pt x="1174972" y="6541275"/>
                </a:lnTo>
                <a:lnTo>
                  <a:pt x="1174972" y="6525427"/>
                </a:lnTo>
                <a:cubicBezTo>
                  <a:pt x="1183240" y="6538060"/>
                  <a:pt x="1198169" y="6544030"/>
                  <a:pt x="1213097" y="6544030"/>
                </a:cubicBezTo>
                <a:cubicBezTo>
                  <a:pt x="1244561" y="6544030"/>
                  <a:pt x="1265002" y="6520604"/>
                  <a:pt x="1265231" y="6480872"/>
                </a:cubicBezTo>
                <a:cubicBezTo>
                  <a:pt x="1265002" y="6439761"/>
                  <a:pt x="1240197" y="6420470"/>
                  <a:pt x="1213097" y="6420470"/>
                </a:cubicBezTo>
                <a:cubicBezTo>
                  <a:pt x="1200235" y="6420470"/>
                  <a:pt x="1186226" y="6423915"/>
                  <a:pt x="1178188" y="6433560"/>
                </a:cubicBezTo>
                <a:lnTo>
                  <a:pt x="1178188" y="6378670"/>
                </a:lnTo>
                <a:close/>
                <a:moveTo>
                  <a:pt x="985363" y="6378670"/>
                </a:moveTo>
                <a:lnTo>
                  <a:pt x="985363" y="6541275"/>
                </a:lnTo>
                <a:lnTo>
                  <a:pt x="1019584" y="6541275"/>
                </a:lnTo>
                <a:lnTo>
                  <a:pt x="1019584" y="6378670"/>
                </a:lnTo>
                <a:close/>
                <a:moveTo>
                  <a:pt x="810410" y="6378670"/>
                </a:moveTo>
                <a:lnTo>
                  <a:pt x="810410" y="6433560"/>
                </a:lnTo>
                <a:cubicBezTo>
                  <a:pt x="802372" y="6423914"/>
                  <a:pt x="788363" y="6420470"/>
                  <a:pt x="775501" y="6420470"/>
                </a:cubicBezTo>
                <a:cubicBezTo>
                  <a:pt x="748401" y="6420470"/>
                  <a:pt x="723596" y="6439761"/>
                  <a:pt x="723367" y="6480872"/>
                </a:cubicBezTo>
                <a:cubicBezTo>
                  <a:pt x="723596" y="6520604"/>
                  <a:pt x="743807" y="6544030"/>
                  <a:pt x="775501" y="6544030"/>
                </a:cubicBezTo>
                <a:cubicBezTo>
                  <a:pt x="790429" y="6544030"/>
                  <a:pt x="805128" y="6538060"/>
                  <a:pt x="813626" y="6525427"/>
                </a:cubicBezTo>
                <a:lnTo>
                  <a:pt x="813626" y="6541275"/>
                </a:lnTo>
                <a:lnTo>
                  <a:pt x="844631" y="6541275"/>
                </a:lnTo>
                <a:lnTo>
                  <a:pt x="844631" y="6378670"/>
                </a:lnTo>
                <a:close/>
                <a:moveTo>
                  <a:pt x="324995" y="6378670"/>
                </a:moveTo>
                <a:lnTo>
                  <a:pt x="324995" y="6541275"/>
                </a:lnTo>
                <a:lnTo>
                  <a:pt x="361283" y="6541275"/>
                </a:lnTo>
                <a:lnTo>
                  <a:pt x="361283" y="6474901"/>
                </a:lnTo>
                <a:lnTo>
                  <a:pt x="425819" y="6474901"/>
                </a:lnTo>
                <a:lnTo>
                  <a:pt x="425819" y="6541275"/>
                </a:lnTo>
                <a:lnTo>
                  <a:pt x="462107" y="6541275"/>
                </a:lnTo>
                <a:lnTo>
                  <a:pt x="462107" y="6378670"/>
                </a:lnTo>
                <a:lnTo>
                  <a:pt x="425819" y="6378670"/>
                </a:lnTo>
                <a:lnTo>
                  <a:pt x="425819" y="6444355"/>
                </a:lnTo>
                <a:lnTo>
                  <a:pt x="361283" y="6444355"/>
                </a:lnTo>
                <a:lnTo>
                  <a:pt x="361283" y="637867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below title placeholder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E0DE2E-37EA-F282-36FB-B52AABB78F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48024" y="1749425"/>
            <a:ext cx="8626475" cy="1595438"/>
          </a:xfrm>
        </p:spPr>
        <p:txBody>
          <a:bodyPr tIns="90000" anchor="t" anchorCtr="0"/>
          <a:lstStyle>
            <a:lvl1pPr algn="l">
              <a:lnSpc>
                <a:spcPct val="85000"/>
              </a:lnSpc>
              <a:defRPr sz="7000" b="1" spc="-15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86ECDD-403F-497E-92EA-3E3848F290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8026" y="4310063"/>
            <a:ext cx="8626474" cy="79851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000" b="1" spc="-3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A56C8A-BFE8-3DD1-8DA5-6A7818CB86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500" y="1914525"/>
            <a:ext cx="1952625" cy="14303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083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828B3-8D47-C483-0F48-AB2D0D25B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C018C-BFCA-3919-2122-9101D6E3E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7D776-5A7F-5E4B-4F5D-599D36FE1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4E18-2049-428A-9B0A-4D365C7406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A29908F-D589-D781-39F9-753564BCF8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8024" y="282574"/>
            <a:ext cx="8626475" cy="5459413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tabLst>
                <a:tab pos="8612188" algn="r"/>
              </a:tabLst>
              <a:defRPr sz="3500" b="1" spc="-60" baseline="0">
                <a:solidFill>
                  <a:schemeClr val="accent1"/>
                </a:solidFill>
                <a:latin typeface="+mj-lt"/>
              </a:defRPr>
            </a:lvl1pPr>
            <a:lvl2pPr marL="144000" indent="0">
              <a:buNone/>
              <a:defRPr sz="3500">
                <a:latin typeface="+mj-lt"/>
              </a:defRPr>
            </a:lvl2pPr>
            <a:lvl3pPr marL="288000" indent="0">
              <a:buNone/>
              <a:defRPr sz="3500">
                <a:latin typeface="+mj-lt"/>
              </a:defRPr>
            </a:lvl3pPr>
            <a:lvl4pPr marL="432000" indent="0">
              <a:buNone/>
              <a:defRPr sz="3500">
                <a:latin typeface="+mj-lt"/>
              </a:defRPr>
            </a:lvl4pPr>
            <a:lvl5pPr marL="576000" indent="0">
              <a:buNone/>
              <a:defRPr sz="3500">
                <a:latin typeface="+mj-lt"/>
              </a:defRPr>
            </a:lvl5pPr>
          </a:lstStyle>
          <a:p>
            <a:pPr lvl="0"/>
            <a:r>
              <a:rPr lang="en-US"/>
              <a:t>Click to add chapter TOC. 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851E07-8507-9422-87E6-AADC1EF012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282575"/>
            <a:ext cx="2765425" cy="1465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X.X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69883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ter Divider">
    <p:bg>
      <p:bgPr>
        <a:solidFill>
          <a:srgbClr val="005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441CF-44DD-D3C4-30AF-3817AA7E483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7500" y="282575"/>
            <a:ext cx="1952625" cy="146685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500" b="1" spc="-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XX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3A4BFE-99B5-A196-81BA-320AF3218D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8549" y="282574"/>
            <a:ext cx="5695949" cy="2265363"/>
          </a:xfrm>
        </p:spPr>
        <p:txBody>
          <a:bodyPr anchor="t" anchorCtr="0"/>
          <a:lstStyle>
            <a:lvl1pPr>
              <a:lnSpc>
                <a:spcPct val="85000"/>
              </a:lnSpc>
              <a:defRPr sz="4500" b="1" spc="-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chapter title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59158EF8-2EE5-06CC-9D4C-908F6272B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0B1523E-77C7-DEBE-8C1E-185D428CD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D735880-BDDD-6D29-F46C-322900775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894E18-2049-428A-9B0A-4D365C7406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HandelsbankenLogo">
            <a:extLst>
              <a:ext uri="{FF2B5EF4-FFF2-40B4-BE49-F238E27FC236}">
                <a16:creationId xmlns:a16="http://schemas.microsoft.com/office/drawing/2014/main" id="{FB918695-6244-0445-915D-9E4F463C4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24995" y="6378670"/>
            <a:ext cx="1548000" cy="165362"/>
          </a:xfrm>
          <a:custGeom>
            <a:avLst/>
            <a:gdLst>
              <a:gd name="connsiteX0" fmla="*/ 1314325 w 1314324"/>
              <a:gd name="connsiteY0" fmla="*/ 72736 h 140400"/>
              <a:gd name="connsiteX1" fmla="*/ 1314325 w 1314324"/>
              <a:gd name="connsiteY1" fmla="*/ 138060 h 140400"/>
              <a:gd name="connsiteX2" fmla="*/ 1285270 w 1314324"/>
              <a:gd name="connsiteY2" fmla="*/ 138060 h 140400"/>
              <a:gd name="connsiteX3" fmla="*/ 1285270 w 1314324"/>
              <a:gd name="connsiteY3" fmla="*/ 83655 h 140400"/>
              <a:gd name="connsiteX4" fmla="*/ 1267718 w 1314324"/>
              <a:gd name="connsiteY4" fmla="*/ 60061 h 140400"/>
              <a:gd name="connsiteX5" fmla="*/ 1249003 w 1314324"/>
              <a:gd name="connsiteY5" fmla="*/ 82290 h 140400"/>
              <a:gd name="connsiteX6" fmla="*/ 1249003 w 1314324"/>
              <a:gd name="connsiteY6" fmla="*/ 138060 h 140400"/>
              <a:gd name="connsiteX7" fmla="*/ 1219948 w 1314324"/>
              <a:gd name="connsiteY7" fmla="*/ 138060 h 140400"/>
              <a:gd name="connsiteX8" fmla="*/ 1219948 w 1314324"/>
              <a:gd name="connsiteY8" fmla="*/ 37831 h 140400"/>
              <a:gd name="connsiteX9" fmla="*/ 1246272 w 1314324"/>
              <a:gd name="connsiteY9" fmla="*/ 37831 h 140400"/>
              <a:gd name="connsiteX10" fmla="*/ 1246272 w 1314324"/>
              <a:gd name="connsiteY10" fmla="*/ 50896 h 140400"/>
              <a:gd name="connsiteX11" fmla="*/ 1278644 w 1314324"/>
              <a:gd name="connsiteY11" fmla="*/ 35491 h 140400"/>
              <a:gd name="connsiteX12" fmla="*/ 1314325 w 1314324"/>
              <a:gd name="connsiteY12" fmla="*/ 72736 h 140400"/>
              <a:gd name="connsiteX13" fmla="*/ 1210704 w 1314324"/>
              <a:gd name="connsiteY13" fmla="*/ 94770 h 140400"/>
              <a:gd name="connsiteX14" fmla="*/ 1139334 w 1314324"/>
              <a:gd name="connsiteY14" fmla="*/ 94770 h 140400"/>
              <a:gd name="connsiteX15" fmla="*/ 1162732 w 1314324"/>
              <a:gd name="connsiteY15" fmla="*/ 118950 h 140400"/>
              <a:gd name="connsiteX16" fmla="*/ 1181064 w 1314324"/>
              <a:gd name="connsiteY16" fmla="*/ 106275 h 140400"/>
              <a:gd name="connsiteX17" fmla="*/ 1209339 w 1314324"/>
              <a:gd name="connsiteY17" fmla="*/ 106275 h 140400"/>
              <a:gd name="connsiteX18" fmla="*/ 1160398 w 1314324"/>
              <a:gd name="connsiteY18" fmla="*/ 140400 h 140400"/>
              <a:gd name="connsiteX19" fmla="*/ 1109304 w 1314324"/>
              <a:gd name="connsiteY19" fmla="*/ 87945 h 140400"/>
              <a:gd name="connsiteX20" fmla="*/ 1161569 w 1314324"/>
              <a:gd name="connsiteY20" fmla="*/ 35491 h 140400"/>
              <a:gd name="connsiteX21" fmla="*/ 1210705 w 1314324"/>
              <a:gd name="connsiteY21" fmla="*/ 94770 h 140400"/>
              <a:gd name="connsiteX22" fmla="*/ 1181064 w 1314324"/>
              <a:gd name="connsiteY22" fmla="*/ 77610 h 140400"/>
              <a:gd name="connsiteX23" fmla="*/ 1160788 w 1314324"/>
              <a:gd name="connsiteY23" fmla="*/ 58111 h 140400"/>
              <a:gd name="connsiteX24" fmla="*/ 1139920 w 1314324"/>
              <a:gd name="connsiteY24" fmla="*/ 77610 h 140400"/>
              <a:gd name="connsiteX25" fmla="*/ 1181064 w 1314324"/>
              <a:gd name="connsiteY25" fmla="*/ 77610 h 140400"/>
              <a:gd name="connsiteX26" fmla="*/ 1114165 w 1314324"/>
              <a:gd name="connsiteY26" fmla="*/ 38610 h 140400"/>
              <a:gd name="connsiteX27" fmla="*/ 1081996 w 1314324"/>
              <a:gd name="connsiteY27" fmla="*/ 38610 h 140400"/>
              <a:gd name="connsiteX28" fmla="*/ 1046892 w 1314324"/>
              <a:gd name="connsiteY28" fmla="*/ 78389 h 140400"/>
              <a:gd name="connsiteX29" fmla="*/ 1046892 w 1314324"/>
              <a:gd name="connsiteY29" fmla="*/ 0 h 140400"/>
              <a:gd name="connsiteX30" fmla="*/ 1017837 w 1314324"/>
              <a:gd name="connsiteY30" fmla="*/ 0 h 140400"/>
              <a:gd name="connsiteX31" fmla="*/ 1017837 w 1314324"/>
              <a:gd name="connsiteY31" fmla="*/ 138059 h 140400"/>
              <a:gd name="connsiteX32" fmla="*/ 1046892 w 1314324"/>
              <a:gd name="connsiteY32" fmla="*/ 138059 h 140400"/>
              <a:gd name="connsiteX33" fmla="*/ 1046892 w 1314324"/>
              <a:gd name="connsiteY33" fmla="*/ 110563 h 140400"/>
              <a:gd name="connsiteX34" fmla="*/ 1059956 w 1314324"/>
              <a:gd name="connsiteY34" fmla="*/ 96524 h 140400"/>
              <a:gd name="connsiteX35" fmla="*/ 1086475 w 1314324"/>
              <a:gd name="connsiteY35" fmla="*/ 138059 h 140400"/>
              <a:gd name="connsiteX36" fmla="*/ 1117872 w 1314324"/>
              <a:gd name="connsiteY36" fmla="*/ 138059 h 140400"/>
              <a:gd name="connsiteX37" fmla="*/ 1077313 w 1314324"/>
              <a:gd name="connsiteY37" fmla="*/ 78194 h 140400"/>
              <a:gd name="connsiteX38" fmla="*/ 1114165 w 1314324"/>
              <a:gd name="connsiteY38" fmla="*/ 38610 h 140400"/>
              <a:gd name="connsiteX39" fmla="*/ 970425 w 1314324"/>
              <a:gd name="connsiteY39" fmla="*/ 35491 h 140400"/>
              <a:gd name="connsiteX40" fmla="*/ 938053 w 1314324"/>
              <a:gd name="connsiteY40" fmla="*/ 50896 h 140400"/>
              <a:gd name="connsiteX41" fmla="*/ 938053 w 1314324"/>
              <a:gd name="connsiteY41" fmla="*/ 37831 h 140400"/>
              <a:gd name="connsiteX42" fmla="*/ 911729 w 1314324"/>
              <a:gd name="connsiteY42" fmla="*/ 37831 h 140400"/>
              <a:gd name="connsiteX43" fmla="*/ 911729 w 1314324"/>
              <a:gd name="connsiteY43" fmla="*/ 138060 h 140400"/>
              <a:gd name="connsiteX44" fmla="*/ 940784 w 1314324"/>
              <a:gd name="connsiteY44" fmla="*/ 138060 h 140400"/>
              <a:gd name="connsiteX45" fmla="*/ 940784 w 1314324"/>
              <a:gd name="connsiteY45" fmla="*/ 82290 h 140400"/>
              <a:gd name="connsiteX46" fmla="*/ 959499 w 1314324"/>
              <a:gd name="connsiteY46" fmla="*/ 60061 h 140400"/>
              <a:gd name="connsiteX47" fmla="*/ 977050 w 1314324"/>
              <a:gd name="connsiteY47" fmla="*/ 83655 h 140400"/>
              <a:gd name="connsiteX48" fmla="*/ 977050 w 1314324"/>
              <a:gd name="connsiteY48" fmla="*/ 138060 h 140400"/>
              <a:gd name="connsiteX49" fmla="*/ 1006106 w 1314324"/>
              <a:gd name="connsiteY49" fmla="*/ 138060 h 140400"/>
              <a:gd name="connsiteX50" fmla="*/ 1006106 w 1314324"/>
              <a:gd name="connsiteY50" fmla="*/ 72736 h 140400"/>
              <a:gd name="connsiteX51" fmla="*/ 970425 w 1314324"/>
              <a:gd name="connsiteY51" fmla="*/ 35491 h 140400"/>
              <a:gd name="connsiteX52" fmla="*/ 898811 w 1314324"/>
              <a:gd name="connsiteY52" fmla="*/ 124605 h 140400"/>
              <a:gd name="connsiteX53" fmla="*/ 899786 w 1314324"/>
              <a:gd name="connsiteY53" fmla="*/ 138059 h 140400"/>
              <a:gd name="connsiteX54" fmla="*/ 873072 w 1314324"/>
              <a:gd name="connsiteY54" fmla="*/ 138059 h 140400"/>
              <a:gd name="connsiteX55" fmla="*/ 873072 w 1314324"/>
              <a:gd name="connsiteY55" fmla="*/ 124605 h 140400"/>
              <a:gd name="connsiteX56" fmla="*/ 837196 w 1314324"/>
              <a:gd name="connsiteY56" fmla="*/ 140400 h 140400"/>
              <a:gd name="connsiteX57" fmla="*/ 803655 w 1314324"/>
              <a:gd name="connsiteY57" fmla="*/ 112125 h 140400"/>
              <a:gd name="connsiteX58" fmla="*/ 838757 w 1314324"/>
              <a:gd name="connsiteY58" fmla="*/ 79560 h 140400"/>
              <a:gd name="connsiteX59" fmla="*/ 869755 w 1314324"/>
              <a:gd name="connsiteY59" fmla="*/ 67276 h 140400"/>
              <a:gd name="connsiteX60" fmla="*/ 852407 w 1314324"/>
              <a:gd name="connsiteY60" fmla="*/ 55576 h 140400"/>
              <a:gd name="connsiteX61" fmla="*/ 834464 w 1314324"/>
              <a:gd name="connsiteY61" fmla="*/ 68251 h 140400"/>
              <a:gd name="connsiteX62" fmla="*/ 807360 w 1314324"/>
              <a:gd name="connsiteY62" fmla="*/ 68251 h 140400"/>
              <a:gd name="connsiteX63" fmla="*/ 854358 w 1314324"/>
              <a:gd name="connsiteY63" fmla="*/ 35491 h 140400"/>
              <a:gd name="connsiteX64" fmla="*/ 898811 w 1314324"/>
              <a:gd name="connsiteY64" fmla="*/ 70981 h 140400"/>
              <a:gd name="connsiteX65" fmla="*/ 898811 w 1314324"/>
              <a:gd name="connsiteY65" fmla="*/ 124605 h 140400"/>
              <a:gd name="connsiteX66" fmla="*/ 869755 w 1314324"/>
              <a:gd name="connsiteY66" fmla="*/ 90286 h 140400"/>
              <a:gd name="connsiteX67" fmla="*/ 849285 w 1314324"/>
              <a:gd name="connsiteY67" fmla="*/ 96720 h 140400"/>
              <a:gd name="connsiteX68" fmla="*/ 833684 w 1314324"/>
              <a:gd name="connsiteY68" fmla="*/ 109590 h 140400"/>
              <a:gd name="connsiteX69" fmla="*/ 848114 w 1314324"/>
              <a:gd name="connsiteY69" fmla="*/ 121290 h 140400"/>
              <a:gd name="connsiteX70" fmla="*/ 869755 w 1314324"/>
              <a:gd name="connsiteY70" fmla="*/ 97111 h 140400"/>
              <a:gd name="connsiteX71" fmla="*/ 869755 w 1314324"/>
              <a:gd name="connsiteY71" fmla="*/ 90286 h 140400"/>
              <a:gd name="connsiteX72" fmla="*/ 798304 w 1314324"/>
              <a:gd name="connsiteY72" fmla="*/ 86774 h 140400"/>
              <a:gd name="connsiteX73" fmla="*/ 754040 w 1314324"/>
              <a:gd name="connsiteY73" fmla="*/ 140398 h 140400"/>
              <a:gd name="connsiteX74" fmla="*/ 721670 w 1314324"/>
              <a:gd name="connsiteY74" fmla="*/ 124603 h 140400"/>
              <a:gd name="connsiteX75" fmla="*/ 721670 w 1314324"/>
              <a:gd name="connsiteY75" fmla="*/ 138059 h 140400"/>
              <a:gd name="connsiteX76" fmla="*/ 695345 w 1314324"/>
              <a:gd name="connsiteY76" fmla="*/ 138059 h 140400"/>
              <a:gd name="connsiteX77" fmla="*/ 695345 w 1314324"/>
              <a:gd name="connsiteY77" fmla="*/ 0 h 140400"/>
              <a:gd name="connsiteX78" fmla="*/ 724400 w 1314324"/>
              <a:gd name="connsiteY78" fmla="*/ 0 h 140400"/>
              <a:gd name="connsiteX79" fmla="*/ 724400 w 1314324"/>
              <a:gd name="connsiteY79" fmla="*/ 46604 h 140400"/>
              <a:gd name="connsiteX80" fmla="*/ 754040 w 1314324"/>
              <a:gd name="connsiteY80" fmla="*/ 35490 h 140400"/>
              <a:gd name="connsiteX81" fmla="*/ 798304 w 1314324"/>
              <a:gd name="connsiteY81" fmla="*/ 86774 h 140400"/>
              <a:gd name="connsiteX82" fmla="*/ 768274 w 1314324"/>
              <a:gd name="connsiteY82" fmla="*/ 87749 h 140400"/>
              <a:gd name="connsiteX83" fmla="*/ 746434 w 1314324"/>
              <a:gd name="connsiteY83" fmla="*/ 57914 h 140400"/>
              <a:gd name="connsiteX84" fmla="*/ 724400 w 1314324"/>
              <a:gd name="connsiteY84" fmla="*/ 89309 h 140400"/>
              <a:gd name="connsiteX85" fmla="*/ 746434 w 1314324"/>
              <a:gd name="connsiteY85" fmla="*/ 118948 h 140400"/>
              <a:gd name="connsiteX86" fmla="*/ 768274 w 1314324"/>
              <a:gd name="connsiteY86" fmla="*/ 87749 h 140400"/>
              <a:gd name="connsiteX87" fmla="*/ 653707 w 1314324"/>
              <a:gd name="connsiteY87" fmla="*/ 78973 h 140400"/>
              <a:gd name="connsiteX88" fmla="*/ 629528 w 1314324"/>
              <a:gd name="connsiteY88" fmla="*/ 66298 h 140400"/>
              <a:gd name="connsiteX89" fmla="*/ 643372 w 1314324"/>
              <a:gd name="connsiteY89" fmla="*/ 56938 h 140400"/>
              <a:gd name="connsiteX90" fmla="*/ 658192 w 1314324"/>
              <a:gd name="connsiteY90" fmla="*/ 69223 h 140400"/>
              <a:gd name="connsiteX91" fmla="*/ 685881 w 1314324"/>
              <a:gd name="connsiteY91" fmla="*/ 69223 h 140400"/>
              <a:gd name="connsiteX92" fmla="*/ 641033 w 1314324"/>
              <a:gd name="connsiteY92" fmla="*/ 35878 h 140400"/>
              <a:gd name="connsiteX93" fmla="*/ 599497 w 1314324"/>
              <a:gd name="connsiteY93" fmla="*/ 66103 h 140400"/>
              <a:gd name="connsiteX94" fmla="*/ 630307 w 1314324"/>
              <a:gd name="connsiteY94" fmla="*/ 95937 h 140400"/>
              <a:gd name="connsiteX95" fmla="*/ 660142 w 1314324"/>
              <a:gd name="connsiteY95" fmla="*/ 109198 h 140400"/>
              <a:gd name="connsiteX96" fmla="*/ 644347 w 1314324"/>
              <a:gd name="connsiteY96" fmla="*/ 119727 h 140400"/>
              <a:gd name="connsiteX97" fmla="*/ 626407 w 1314324"/>
              <a:gd name="connsiteY97" fmla="*/ 105687 h 140400"/>
              <a:gd name="connsiteX98" fmla="*/ 598523 w 1314324"/>
              <a:gd name="connsiteY98" fmla="*/ 105687 h 140400"/>
              <a:gd name="connsiteX99" fmla="*/ 643177 w 1314324"/>
              <a:gd name="connsiteY99" fmla="*/ 140397 h 140400"/>
              <a:gd name="connsiteX100" fmla="*/ 686272 w 1314324"/>
              <a:gd name="connsiteY100" fmla="*/ 108807 h 140400"/>
              <a:gd name="connsiteX101" fmla="*/ 653707 w 1314324"/>
              <a:gd name="connsiteY101" fmla="*/ 78973 h 140400"/>
              <a:gd name="connsiteX102" fmla="*/ 560683 w 1314324"/>
              <a:gd name="connsiteY102" fmla="*/ 138059 h 140400"/>
              <a:gd name="connsiteX103" fmla="*/ 589738 w 1314324"/>
              <a:gd name="connsiteY103" fmla="*/ 138059 h 140400"/>
              <a:gd name="connsiteX104" fmla="*/ 589738 w 1314324"/>
              <a:gd name="connsiteY104" fmla="*/ 0 h 140400"/>
              <a:gd name="connsiteX105" fmla="*/ 560683 w 1314324"/>
              <a:gd name="connsiteY105" fmla="*/ 0 h 140400"/>
              <a:gd name="connsiteX106" fmla="*/ 560683 w 1314324"/>
              <a:gd name="connsiteY106" fmla="*/ 138059 h 140400"/>
              <a:gd name="connsiteX107" fmla="*/ 551637 w 1314324"/>
              <a:gd name="connsiteY107" fmla="*/ 94770 h 140400"/>
              <a:gd name="connsiteX108" fmla="*/ 480267 w 1314324"/>
              <a:gd name="connsiteY108" fmla="*/ 94770 h 140400"/>
              <a:gd name="connsiteX109" fmla="*/ 503667 w 1314324"/>
              <a:gd name="connsiteY109" fmla="*/ 118950 h 140400"/>
              <a:gd name="connsiteX110" fmla="*/ 521997 w 1314324"/>
              <a:gd name="connsiteY110" fmla="*/ 106275 h 140400"/>
              <a:gd name="connsiteX111" fmla="*/ 550272 w 1314324"/>
              <a:gd name="connsiteY111" fmla="*/ 106275 h 140400"/>
              <a:gd name="connsiteX112" fmla="*/ 501327 w 1314324"/>
              <a:gd name="connsiteY112" fmla="*/ 140400 h 140400"/>
              <a:gd name="connsiteX113" fmla="*/ 450238 w 1314324"/>
              <a:gd name="connsiteY113" fmla="*/ 87945 h 140400"/>
              <a:gd name="connsiteX114" fmla="*/ 502497 w 1314324"/>
              <a:gd name="connsiteY114" fmla="*/ 35491 h 140400"/>
              <a:gd name="connsiteX115" fmla="*/ 551637 w 1314324"/>
              <a:gd name="connsiteY115" fmla="*/ 94770 h 140400"/>
              <a:gd name="connsiteX116" fmla="*/ 521997 w 1314324"/>
              <a:gd name="connsiteY116" fmla="*/ 77610 h 140400"/>
              <a:gd name="connsiteX117" fmla="*/ 501717 w 1314324"/>
              <a:gd name="connsiteY117" fmla="*/ 58111 h 140400"/>
              <a:gd name="connsiteX118" fmla="*/ 480853 w 1314324"/>
              <a:gd name="connsiteY118" fmla="*/ 77610 h 140400"/>
              <a:gd name="connsiteX119" fmla="*/ 521997 w 1314324"/>
              <a:gd name="connsiteY119" fmla="*/ 77610 h 140400"/>
              <a:gd name="connsiteX120" fmla="*/ 412140 w 1314324"/>
              <a:gd name="connsiteY120" fmla="*/ 0 h 140400"/>
              <a:gd name="connsiteX121" fmla="*/ 441195 w 1314324"/>
              <a:gd name="connsiteY121" fmla="*/ 0 h 140400"/>
              <a:gd name="connsiteX122" fmla="*/ 441195 w 1314324"/>
              <a:gd name="connsiteY122" fmla="*/ 138059 h 140400"/>
              <a:gd name="connsiteX123" fmla="*/ 414870 w 1314324"/>
              <a:gd name="connsiteY123" fmla="*/ 138059 h 140400"/>
              <a:gd name="connsiteX124" fmla="*/ 414870 w 1314324"/>
              <a:gd name="connsiteY124" fmla="*/ 124603 h 140400"/>
              <a:gd name="connsiteX125" fmla="*/ 382500 w 1314324"/>
              <a:gd name="connsiteY125" fmla="*/ 140398 h 140400"/>
              <a:gd name="connsiteX126" fmla="*/ 338236 w 1314324"/>
              <a:gd name="connsiteY126" fmla="*/ 86774 h 140400"/>
              <a:gd name="connsiteX127" fmla="*/ 382500 w 1314324"/>
              <a:gd name="connsiteY127" fmla="*/ 35490 h 140400"/>
              <a:gd name="connsiteX128" fmla="*/ 412140 w 1314324"/>
              <a:gd name="connsiteY128" fmla="*/ 46604 h 140400"/>
              <a:gd name="connsiteX129" fmla="*/ 412140 w 1314324"/>
              <a:gd name="connsiteY129" fmla="*/ 0 h 140400"/>
              <a:gd name="connsiteX130" fmla="*/ 412140 w 1314324"/>
              <a:gd name="connsiteY130" fmla="*/ 89309 h 140400"/>
              <a:gd name="connsiteX131" fmla="*/ 390105 w 1314324"/>
              <a:gd name="connsiteY131" fmla="*/ 57914 h 140400"/>
              <a:gd name="connsiteX132" fmla="*/ 368266 w 1314324"/>
              <a:gd name="connsiteY132" fmla="*/ 87749 h 140400"/>
              <a:gd name="connsiteX133" fmla="*/ 390105 w 1314324"/>
              <a:gd name="connsiteY133" fmla="*/ 118948 h 140400"/>
              <a:gd name="connsiteX134" fmla="*/ 412140 w 1314324"/>
              <a:gd name="connsiteY134" fmla="*/ 89309 h 140400"/>
              <a:gd name="connsiteX135" fmla="*/ 293547 w 1314324"/>
              <a:gd name="connsiteY135" fmla="*/ 35491 h 140400"/>
              <a:gd name="connsiteX136" fmla="*/ 261177 w 1314324"/>
              <a:gd name="connsiteY136" fmla="*/ 50896 h 140400"/>
              <a:gd name="connsiteX137" fmla="*/ 261177 w 1314324"/>
              <a:gd name="connsiteY137" fmla="*/ 37831 h 140400"/>
              <a:gd name="connsiteX138" fmla="*/ 234853 w 1314324"/>
              <a:gd name="connsiteY138" fmla="*/ 37831 h 140400"/>
              <a:gd name="connsiteX139" fmla="*/ 234853 w 1314324"/>
              <a:gd name="connsiteY139" fmla="*/ 138060 h 140400"/>
              <a:gd name="connsiteX140" fmla="*/ 263907 w 1314324"/>
              <a:gd name="connsiteY140" fmla="*/ 138060 h 140400"/>
              <a:gd name="connsiteX141" fmla="*/ 263907 w 1314324"/>
              <a:gd name="connsiteY141" fmla="*/ 82290 h 140400"/>
              <a:gd name="connsiteX142" fmla="*/ 282628 w 1314324"/>
              <a:gd name="connsiteY142" fmla="*/ 60061 h 140400"/>
              <a:gd name="connsiteX143" fmla="*/ 300177 w 1314324"/>
              <a:gd name="connsiteY143" fmla="*/ 83655 h 140400"/>
              <a:gd name="connsiteX144" fmla="*/ 300177 w 1314324"/>
              <a:gd name="connsiteY144" fmla="*/ 138060 h 140400"/>
              <a:gd name="connsiteX145" fmla="*/ 329231 w 1314324"/>
              <a:gd name="connsiteY145" fmla="*/ 138060 h 140400"/>
              <a:gd name="connsiteX146" fmla="*/ 329231 w 1314324"/>
              <a:gd name="connsiteY146" fmla="*/ 72736 h 140400"/>
              <a:gd name="connsiteX147" fmla="*/ 293547 w 1314324"/>
              <a:gd name="connsiteY147" fmla="*/ 35491 h 140400"/>
              <a:gd name="connsiteX148" fmla="*/ 221746 w 1314324"/>
              <a:gd name="connsiteY148" fmla="*/ 124605 h 140400"/>
              <a:gd name="connsiteX149" fmla="*/ 222721 w 1314324"/>
              <a:gd name="connsiteY149" fmla="*/ 138059 h 140400"/>
              <a:gd name="connsiteX150" fmla="*/ 196007 w 1314324"/>
              <a:gd name="connsiteY150" fmla="*/ 138059 h 140400"/>
              <a:gd name="connsiteX151" fmla="*/ 196007 w 1314324"/>
              <a:gd name="connsiteY151" fmla="*/ 124605 h 140400"/>
              <a:gd name="connsiteX152" fmla="*/ 160127 w 1314324"/>
              <a:gd name="connsiteY152" fmla="*/ 140400 h 140400"/>
              <a:gd name="connsiteX153" fmla="*/ 126587 w 1314324"/>
              <a:gd name="connsiteY153" fmla="*/ 112125 h 140400"/>
              <a:gd name="connsiteX154" fmla="*/ 161687 w 1314324"/>
              <a:gd name="connsiteY154" fmla="*/ 79560 h 140400"/>
              <a:gd name="connsiteX155" fmla="*/ 192692 w 1314324"/>
              <a:gd name="connsiteY155" fmla="*/ 67276 h 140400"/>
              <a:gd name="connsiteX156" fmla="*/ 175337 w 1314324"/>
              <a:gd name="connsiteY156" fmla="*/ 55576 h 140400"/>
              <a:gd name="connsiteX157" fmla="*/ 157397 w 1314324"/>
              <a:gd name="connsiteY157" fmla="*/ 68251 h 140400"/>
              <a:gd name="connsiteX158" fmla="*/ 130293 w 1314324"/>
              <a:gd name="connsiteY158" fmla="*/ 68251 h 140400"/>
              <a:gd name="connsiteX159" fmla="*/ 177287 w 1314324"/>
              <a:gd name="connsiteY159" fmla="*/ 35491 h 140400"/>
              <a:gd name="connsiteX160" fmla="*/ 221746 w 1314324"/>
              <a:gd name="connsiteY160" fmla="*/ 70981 h 140400"/>
              <a:gd name="connsiteX161" fmla="*/ 221746 w 1314324"/>
              <a:gd name="connsiteY161" fmla="*/ 124605 h 140400"/>
              <a:gd name="connsiteX162" fmla="*/ 192692 w 1314324"/>
              <a:gd name="connsiteY162" fmla="*/ 90286 h 140400"/>
              <a:gd name="connsiteX163" fmla="*/ 172217 w 1314324"/>
              <a:gd name="connsiteY163" fmla="*/ 96720 h 140400"/>
              <a:gd name="connsiteX164" fmla="*/ 156617 w 1314324"/>
              <a:gd name="connsiteY164" fmla="*/ 109590 h 140400"/>
              <a:gd name="connsiteX165" fmla="*/ 171047 w 1314324"/>
              <a:gd name="connsiteY165" fmla="*/ 121290 h 140400"/>
              <a:gd name="connsiteX166" fmla="*/ 192692 w 1314324"/>
              <a:gd name="connsiteY166" fmla="*/ 97111 h 140400"/>
              <a:gd name="connsiteX167" fmla="*/ 192692 w 1314324"/>
              <a:gd name="connsiteY167" fmla="*/ 90286 h 140400"/>
              <a:gd name="connsiteX168" fmla="*/ 85604 w 1314324"/>
              <a:gd name="connsiteY168" fmla="*/ 55769 h 140400"/>
              <a:gd name="connsiteX169" fmla="*/ 30810 w 1314324"/>
              <a:gd name="connsiteY169" fmla="*/ 55769 h 140400"/>
              <a:gd name="connsiteX170" fmla="*/ 30810 w 1314324"/>
              <a:gd name="connsiteY170" fmla="*/ 0 h 140400"/>
              <a:gd name="connsiteX171" fmla="*/ 0 w 1314324"/>
              <a:gd name="connsiteY171" fmla="*/ 0 h 140400"/>
              <a:gd name="connsiteX172" fmla="*/ 0 w 1314324"/>
              <a:gd name="connsiteY172" fmla="*/ 138059 h 140400"/>
              <a:gd name="connsiteX173" fmla="*/ 30810 w 1314324"/>
              <a:gd name="connsiteY173" fmla="*/ 138059 h 140400"/>
              <a:gd name="connsiteX174" fmla="*/ 30810 w 1314324"/>
              <a:gd name="connsiteY174" fmla="*/ 81704 h 140400"/>
              <a:gd name="connsiteX175" fmla="*/ 85604 w 1314324"/>
              <a:gd name="connsiteY175" fmla="*/ 81704 h 140400"/>
              <a:gd name="connsiteX176" fmla="*/ 85604 w 1314324"/>
              <a:gd name="connsiteY176" fmla="*/ 138059 h 140400"/>
              <a:gd name="connsiteX177" fmla="*/ 116414 w 1314324"/>
              <a:gd name="connsiteY177" fmla="*/ 138059 h 140400"/>
              <a:gd name="connsiteX178" fmla="*/ 116414 w 1314324"/>
              <a:gd name="connsiteY178" fmla="*/ 0 h 140400"/>
              <a:gd name="connsiteX179" fmla="*/ 85604 w 1314324"/>
              <a:gd name="connsiteY179" fmla="*/ 0 h 140400"/>
              <a:gd name="connsiteX180" fmla="*/ 85604 w 1314324"/>
              <a:gd name="connsiteY180" fmla="*/ 55769 h 14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1314324" h="140400">
                <a:moveTo>
                  <a:pt x="1314325" y="72736"/>
                </a:moveTo>
                <a:lnTo>
                  <a:pt x="1314325" y="138060"/>
                </a:lnTo>
                <a:lnTo>
                  <a:pt x="1285270" y="138060"/>
                </a:lnTo>
                <a:lnTo>
                  <a:pt x="1285270" y="83655"/>
                </a:lnTo>
                <a:cubicBezTo>
                  <a:pt x="1285270" y="70006"/>
                  <a:pt x="1282538" y="60061"/>
                  <a:pt x="1267718" y="60061"/>
                </a:cubicBezTo>
                <a:cubicBezTo>
                  <a:pt x="1252320" y="60061"/>
                  <a:pt x="1249003" y="70396"/>
                  <a:pt x="1249003" y="82290"/>
                </a:cubicBezTo>
                <a:lnTo>
                  <a:pt x="1249003" y="138060"/>
                </a:lnTo>
                <a:lnTo>
                  <a:pt x="1219948" y="138060"/>
                </a:lnTo>
                <a:lnTo>
                  <a:pt x="1219948" y="37831"/>
                </a:lnTo>
                <a:lnTo>
                  <a:pt x="1246272" y="37831"/>
                </a:lnTo>
                <a:lnTo>
                  <a:pt x="1246272" y="50896"/>
                </a:lnTo>
                <a:cubicBezTo>
                  <a:pt x="1252320" y="42121"/>
                  <a:pt x="1264019" y="35491"/>
                  <a:pt x="1278644" y="35491"/>
                </a:cubicBezTo>
                <a:cubicBezTo>
                  <a:pt x="1302821" y="35491"/>
                  <a:pt x="1314325" y="49531"/>
                  <a:pt x="1314325" y="72736"/>
                </a:cubicBezTo>
                <a:close/>
                <a:moveTo>
                  <a:pt x="1210704" y="94770"/>
                </a:moveTo>
                <a:lnTo>
                  <a:pt x="1139334" y="94770"/>
                </a:lnTo>
                <a:cubicBezTo>
                  <a:pt x="1140505" y="111930"/>
                  <a:pt x="1147139" y="118950"/>
                  <a:pt x="1162732" y="118950"/>
                </a:cubicBezTo>
                <a:cubicBezTo>
                  <a:pt x="1175609" y="118950"/>
                  <a:pt x="1180088" y="112320"/>
                  <a:pt x="1181064" y="106275"/>
                </a:cubicBezTo>
                <a:lnTo>
                  <a:pt x="1209339" y="106275"/>
                </a:lnTo>
                <a:cubicBezTo>
                  <a:pt x="1205241" y="129090"/>
                  <a:pt x="1187112" y="140400"/>
                  <a:pt x="1160398" y="140400"/>
                </a:cubicBezTo>
                <a:cubicBezTo>
                  <a:pt x="1130758" y="140400"/>
                  <a:pt x="1109304" y="120510"/>
                  <a:pt x="1109304" y="87945"/>
                </a:cubicBezTo>
                <a:cubicBezTo>
                  <a:pt x="1109304" y="50506"/>
                  <a:pt x="1134457" y="35491"/>
                  <a:pt x="1161569" y="35491"/>
                </a:cubicBezTo>
                <a:cubicBezTo>
                  <a:pt x="1202128" y="35491"/>
                  <a:pt x="1212656" y="64936"/>
                  <a:pt x="1210705" y="94770"/>
                </a:cubicBezTo>
                <a:close/>
                <a:moveTo>
                  <a:pt x="1181064" y="77610"/>
                </a:moveTo>
                <a:cubicBezTo>
                  <a:pt x="1179308" y="65521"/>
                  <a:pt x="1173267" y="58111"/>
                  <a:pt x="1160788" y="58111"/>
                </a:cubicBezTo>
                <a:cubicBezTo>
                  <a:pt x="1148301" y="58111"/>
                  <a:pt x="1142066" y="65326"/>
                  <a:pt x="1139920" y="77610"/>
                </a:cubicBezTo>
                <a:lnTo>
                  <a:pt x="1181064" y="77610"/>
                </a:lnTo>
                <a:close/>
                <a:moveTo>
                  <a:pt x="1114165" y="38610"/>
                </a:moveTo>
                <a:lnTo>
                  <a:pt x="1081996" y="38610"/>
                </a:lnTo>
                <a:lnTo>
                  <a:pt x="1046892" y="78389"/>
                </a:lnTo>
                <a:lnTo>
                  <a:pt x="1046892" y="0"/>
                </a:lnTo>
                <a:lnTo>
                  <a:pt x="1017837" y="0"/>
                </a:lnTo>
                <a:lnTo>
                  <a:pt x="1017837" y="138059"/>
                </a:lnTo>
                <a:lnTo>
                  <a:pt x="1046892" y="138059"/>
                </a:lnTo>
                <a:lnTo>
                  <a:pt x="1046892" y="110563"/>
                </a:lnTo>
                <a:lnTo>
                  <a:pt x="1059956" y="96524"/>
                </a:lnTo>
                <a:lnTo>
                  <a:pt x="1086475" y="138059"/>
                </a:lnTo>
                <a:lnTo>
                  <a:pt x="1117872" y="138059"/>
                </a:lnTo>
                <a:lnTo>
                  <a:pt x="1077313" y="78194"/>
                </a:lnTo>
                <a:lnTo>
                  <a:pt x="1114165" y="38610"/>
                </a:lnTo>
                <a:close/>
                <a:moveTo>
                  <a:pt x="970425" y="35491"/>
                </a:moveTo>
                <a:cubicBezTo>
                  <a:pt x="955800" y="35491"/>
                  <a:pt x="944093" y="42121"/>
                  <a:pt x="938053" y="50896"/>
                </a:cubicBezTo>
                <a:lnTo>
                  <a:pt x="938053" y="37831"/>
                </a:lnTo>
                <a:lnTo>
                  <a:pt x="911729" y="37831"/>
                </a:lnTo>
                <a:lnTo>
                  <a:pt x="911729" y="138060"/>
                </a:lnTo>
                <a:lnTo>
                  <a:pt x="940784" y="138060"/>
                </a:lnTo>
                <a:lnTo>
                  <a:pt x="940784" y="82290"/>
                </a:lnTo>
                <a:cubicBezTo>
                  <a:pt x="940784" y="70396"/>
                  <a:pt x="944093" y="60061"/>
                  <a:pt x="959499" y="60061"/>
                </a:cubicBezTo>
                <a:cubicBezTo>
                  <a:pt x="974319" y="60061"/>
                  <a:pt x="977050" y="70006"/>
                  <a:pt x="977050" y="83655"/>
                </a:cubicBezTo>
                <a:lnTo>
                  <a:pt x="977050" y="138060"/>
                </a:lnTo>
                <a:lnTo>
                  <a:pt x="1006106" y="138060"/>
                </a:lnTo>
                <a:lnTo>
                  <a:pt x="1006106" y="72736"/>
                </a:lnTo>
                <a:cubicBezTo>
                  <a:pt x="1006106" y="49531"/>
                  <a:pt x="994602" y="35491"/>
                  <a:pt x="970425" y="35491"/>
                </a:cubicBezTo>
                <a:close/>
                <a:moveTo>
                  <a:pt x="898811" y="124605"/>
                </a:moveTo>
                <a:cubicBezTo>
                  <a:pt x="898811" y="129090"/>
                  <a:pt x="899006" y="134745"/>
                  <a:pt x="899786" y="138059"/>
                </a:cubicBezTo>
                <a:lnTo>
                  <a:pt x="873072" y="138059"/>
                </a:lnTo>
                <a:lnTo>
                  <a:pt x="873072" y="124605"/>
                </a:lnTo>
                <a:cubicBezTo>
                  <a:pt x="868203" y="132795"/>
                  <a:pt x="852407" y="140400"/>
                  <a:pt x="837196" y="140400"/>
                </a:cubicBezTo>
                <a:cubicBezTo>
                  <a:pt x="816913" y="140400"/>
                  <a:pt x="803655" y="129090"/>
                  <a:pt x="803655" y="112125"/>
                </a:cubicBezTo>
                <a:cubicBezTo>
                  <a:pt x="803655" y="92235"/>
                  <a:pt x="815547" y="83655"/>
                  <a:pt x="838757" y="79560"/>
                </a:cubicBezTo>
                <a:cubicBezTo>
                  <a:pt x="857276" y="76245"/>
                  <a:pt x="869755" y="75856"/>
                  <a:pt x="869755" y="67276"/>
                </a:cubicBezTo>
                <a:cubicBezTo>
                  <a:pt x="869755" y="60256"/>
                  <a:pt x="865666" y="55576"/>
                  <a:pt x="852407" y="55576"/>
                </a:cubicBezTo>
                <a:cubicBezTo>
                  <a:pt x="840708" y="55576"/>
                  <a:pt x="834855" y="59671"/>
                  <a:pt x="834464" y="68251"/>
                </a:cubicBezTo>
                <a:lnTo>
                  <a:pt x="807360" y="68251"/>
                </a:lnTo>
                <a:cubicBezTo>
                  <a:pt x="807555" y="46996"/>
                  <a:pt x="827058" y="35491"/>
                  <a:pt x="854358" y="35491"/>
                </a:cubicBezTo>
                <a:cubicBezTo>
                  <a:pt x="887112" y="35491"/>
                  <a:pt x="898811" y="45436"/>
                  <a:pt x="898811" y="70981"/>
                </a:cubicBezTo>
                <a:lnTo>
                  <a:pt x="898811" y="124605"/>
                </a:lnTo>
                <a:close/>
                <a:moveTo>
                  <a:pt x="869755" y="90286"/>
                </a:moveTo>
                <a:cubicBezTo>
                  <a:pt x="866642" y="93405"/>
                  <a:pt x="859618" y="94381"/>
                  <a:pt x="849285" y="96720"/>
                </a:cubicBezTo>
                <a:cubicBezTo>
                  <a:pt x="840708" y="98475"/>
                  <a:pt x="833684" y="101205"/>
                  <a:pt x="833684" y="109590"/>
                </a:cubicBezTo>
                <a:cubicBezTo>
                  <a:pt x="833684" y="116805"/>
                  <a:pt x="839342" y="121290"/>
                  <a:pt x="848114" y="121290"/>
                </a:cubicBezTo>
                <a:cubicBezTo>
                  <a:pt x="862934" y="121290"/>
                  <a:pt x="869755" y="109980"/>
                  <a:pt x="869755" y="97111"/>
                </a:cubicBezTo>
                <a:lnTo>
                  <a:pt x="869755" y="90286"/>
                </a:lnTo>
                <a:close/>
                <a:moveTo>
                  <a:pt x="798304" y="86774"/>
                </a:moveTo>
                <a:cubicBezTo>
                  <a:pt x="798109" y="120508"/>
                  <a:pt x="780754" y="140398"/>
                  <a:pt x="754040" y="140398"/>
                </a:cubicBezTo>
                <a:cubicBezTo>
                  <a:pt x="741365" y="140398"/>
                  <a:pt x="728690" y="135329"/>
                  <a:pt x="721670" y="124603"/>
                </a:cubicBezTo>
                <a:lnTo>
                  <a:pt x="721670" y="138059"/>
                </a:lnTo>
                <a:lnTo>
                  <a:pt x="695345" y="138059"/>
                </a:lnTo>
                <a:lnTo>
                  <a:pt x="695345" y="0"/>
                </a:lnTo>
                <a:lnTo>
                  <a:pt x="724400" y="0"/>
                </a:lnTo>
                <a:lnTo>
                  <a:pt x="724400" y="46604"/>
                </a:lnTo>
                <a:cubicBezTo>
                  <a:pt x="731225" y="38415"/>
                  <a:pt x="743119" y="35490"/>
                  <a:pt x="754040" y="35490"/>
                </a:cubicBezTo>
                <a:cubicBezTo>
                  <a:pt x="777049" y="35490"/>
                  <a:pt x="798109" y="51869"/>
                  <a:pt x="798304" y="86774"/>
                </a:cubicBezTo>
                <a:close/>
                <a:moveTo>
                  <a:pt x="768274" y="87749"/>
                </a:moveTo>
                <a:cubicBezTo>
                  <a:pt x="768079" y="69224"/>
                  <a:pt x="760864" y="57914"/>
                  <a:pt x="746434" y="57914"/>
                </a:cubicBezTo>
                <a:cubicBezTo>
                  <a:pt x="732394" y="57914"/>
                  <a:pt x="724400" y="66104"/>
                  <a:pt x="724400" y="89309"/>
                </a:cubicBezTo>
                <a:cubicBezTo>
                  <a:pt x="724400" y="108029"/>
                  <a:pt x="731029" y="118948"/>
                  <a:pt x="746434" y="118948"/>
                </a:cubicBezTo>
                <a:cubicBezTo>
                  <a:pt x="760474" y="118948"/>
                  <a:pt x="768079" y="107638"/>
                  <a:pt x="768274" y="87749"/>
                </a:cubicBezTo>
                <a:close/>
                <a:moveTo>
                  <a:pt x="653707" y="78973"/>
                </a:moveTo>
                <a:cubicBezTo>
                  <a:pt x="637522" y="75073"/>
                  <a:pt x="629528" y="73708"/>
                  <a:pt x="629528" y="66298"/>
                </a:cubicBezTo>
                <a:cubicBezTo>
                  <a:pt x="629528" y="59863"/>
                  <a:pt x="634402" y="56938"/>
                  <a:pt x="643372" y="56938"/>
                </a:cubicBezTo>
                <a:cubicBezTo>
                  <a:pt x="652343" y="56938"/>
                  <a:pt x="657802" y="60253"/>
                  <a:pt x="658192" y="69223"/>
                </a:cubicBezTo>
                <a:lnTo>
                  <a:pt x="685881" y="69223"/>
                </a:lnTo>
                <a:cubicBezTo>
                  <a:pt x="685492" y="53038"/>
                  <a:pt x="678861" y="35878"/>
                  <a:pt x="641033" y="35878"/>
                </a:cubicBezTo>
                <a:cubicBezTo>
                  <a:pt x="620362" y="35878"/>
                  <a:pt x="599497" y="44263"/>
                  <a:pt x="599497" y="66103"/>
                </a:cubicBezTo>
                <a:cubicBezTo>
                  <a:pt x="599497" y="86578"/>
                  <a:pt x="616853" y="92233"/>
                  <a:pt x="630307" y="95937"/>
                </a:cubicBezTo>
                <a:cubicBezTo>
                  <a:pt x="644152" y="99643"/>
                  <a:pt x="660142" y="100227"/>
                  <a:pt x="660142" y="109198"/>
                </a:cubicBezTo>
                <a:cubicBezTo>
                  <a:pt x="660142" y="116218"/>
                  <a:pt x="655072" y="119727"/>
                  <a:pt x="644347" y="119727"/>
                </a:cubicBezTo>
                <a:cubicBezTo>
                  <a:pt x="632257" y="119727"/>
                  <a:pt x="626798" y="115437"/>
                  <a:pt x="626407" y="105687"/>
                </a:cubicBezTo>
                <a:lnTo>
                  <a:pt x="598523" y="105687"/>
                </a:lnTo>
                <a:cubicBezTo>
                  <a:pt x="598913" y="127137"/>
                  <a:pt x="609833" y="140397"/>
                  <a:pt x="643177" y="140397"/>
                </a:cubicBezTo>
                <a:cubicBezTo>
                  <a:pt x="671452" y="140397"/>
                  <a:pt x="686272" y="129867"/>
                  <a:pt x="686272" y="108807"/>
                </a:cubicBezTo>
                <a:cubicBezTo>
                  <a:pt x="686272" y="87943"/>
                  <a:pt x="669892" y="82873"/>
                  <a:pt x="653707" y="78973"/>
                </a:cubicBezTo>
                <a:close/>
                <a:moveTo>
                  <a:pt x="560683" y="138059"/>
                </a:moveTo>
                <a:lnTo>
                  <a:pt x="589738" y="138059"/>
                </a:lnTo>
                <a:lnTo>
                  <a:pt x="589738" y="0"/>
                </a:lnTo>
                <a:lnTo>
                  <a:pt x="560683" y="0"/>
                </a:lnTo>
                <a:lnTo>
                  <a:pt x="560683" y="138059"/>
                </a:lnTo>
                <a:close/>
                <a:moveTo>
                  <a:pt x="551637" y="94770"/>
                </a:moveTo>
                <a:lnTo>
                  <a:pt x="480267" y="94770"/>
                </a:lnTo>
                <a:cubicBezTo>
                  <a:pt x="481437" y="111930"/>
                  <a:pt x="488068" y="118950"/>
                  <a:pt x="503667" y="118950"/>
                </a:cubicBezTo>
                <a:cubicBezTo>
                  <a:pt x="516537" y="118950"/>
                  <a:pt x="521022" y="112320"/>
                  <a:pt x="521997" y="106275"/>
                </a:cubicBezTo>
                <a:lnTo>
                  <a:pt x="550272" y="106275"/>
                </a:lnTo>
                <a:cubicBezTo>
                  <a:pt x="546177" y="129090"/>
                  <a:pt x="528042" y="140400"/>
                  <a:pt x="501327" y="140400"/>
                </a:cubicBezTo>
                <a:cubicBezTo>
                  <a:pt x="471687" y="140400"/>
                  <a:pt x="450238" y="120510"/>
                  <a:pt x="450238" y="87945"/>
                </a:cubicBezTo>
                <a:cubicBezTo>
                  <a:pt x="450238" y="50506"/>
                  <a:pt x="475393" y="35491"/>
                  <a:pt x="502497" y="35491"/>
                </a:cubicBezTo>
                <a:cubicBezTo>
                  <a:pt x="543057" y="35491"/>
                  <a:pt x="553587" y="64936"/>
                  <a:pt x="551637" y="94770"/>
                </a:cubicBezTo>
                <a:close/>
                <a:moveTo>
                  <a:pt x="521997" y="77610"/>
                </a:moveTo>
                <a:cubicBezTo>
                  <a:pt x="520242" y="65521"/>
                  <a:pt x="514197" y="58111"/>
                  <a:pt x="501717" y="58111"/>
                </a:cubicBezTo>
                <a:cubicBezTo>
                  <a:pt x="489238" y="58111"/>
                  <a:pt x="482997" y="65326"/>
                  <a:pt x="480853" y="77610"/>
                </a:cubicBezTo>
                <a:lnTo>
                  <a:pt x="521997" y="77610"/>
                </a:lnTo>
                <a:close/>
                <a:moveTo>
                  <a:pt x="412140" y="0"/>
                </a:moveTo>
                <a:lnTo>
                  <a:pt x="441195" y="0"/>
                </a:lnTo>
                <a:lnTo>
                  <a:pt x="441195" y="138059"/>
                </a:lnTo>
                <a:lnTo>
                  <a:pt x="414870" y="138059"/>
                </a:lnTo>
                <a:lnTo>
                  <a:pt x="414870" y="124603"/>
                </a:lnTo>
                <a:cubicBezTo>
                  <a:pt x="407655" y="135329"/>
                  <a:pt x="395175" y="140398"/>
                  <a:pt x="382500" y="140398"/>
                </a:cubicBezTo>
                <a:cubicBezTo>
                  <a:pt x="355591" y="140398"/>
                  <a:pt x="338431" y="120508"/>
                  <a:pt x="338236" y="86774"/>
                </a:cubicBezTo>
                <a:cubicBezTo>
                  <a:pt x="338431" y="51869"/>
                  <a:pt x="359491" y="35490"/>
                  <a:pt x="382500" y="35490"/>
                </a:cubicBezTo>
                <a:cubicBezTo>
                  <a:pt x="393421" y="35490"/>
                  <a:pt x="405315" y="38414"/>
                  <a:pt x="412140" y="46604"/>
                </a:cubicBezTo>
                <a:lnTo>
                  <a:pt x="412140" y="0"/>
                </a:lnTo>
                <a:close/>
                <a:moveTo>
                  <a:pt x="412140" y="89309"/>
                </a:moveTo>
                <a:cubicBezTo>
                  <a:pt x="412140" y="66104"/>
                  <a:pt x="404145" y="57914"/>
                  <a:pt x="390105" y="57914"/>
                </a:cubicBezTo>
                <a:cubicBezTo>
                  <a:pt x="375675" y="57914"/>
                  <a:pt x="368460" y="69224"/>
                  <a:pt x="368266" y="87749"/>
                </a:cubicBezTo>
                <a:cubicBezTo>
                  <a:pt x="368460" y="107638"/>
                  <a:pt x="376066" y="118948"/>
                  <a:pt x="390105" y="118948"/>
                </a:cubicBezTo>
                <a:cubicBezTo>
                  <a:pt x="405510" y="118948"/>
                  <a:pt x="412140" y="108029"/>
                  <a:pt x="412140" y="89309"/>
                </a:cubicBezTo>
                <a:close/>
                <a:moveTo>
                  <a:pt x="293547" y="35491"/>
                </a:moveTo>
                <a:cubicBezTo>
                  <a:pt x="278923" y="35491"/>
                  <a:pt x="267223" y="42121"/>
                  <a:pt x="261177" y="50896"/>
                </a:cubicBezTo>
                <a:lnTo>
                  <a:pt x="261177" y="37831"/>
                </a:lnTo>
                <a:lnTo>
                  <a:pt x="234853" y="37831"/>
                </a:lnTo>
                <a:lnTo>
                  <a:pt x="234853" y="138060"/>
                </a:lnTo>
                <a:lnTo>
                  <a:pt x="263907" y="138060"/>
                </a:lnTo>
                <a:lnTo>
                  <a:pt x="263907" y="82290"/>
                </a:lnTo>
                <a:cubicBezTo>
                  <a:pt x="263907" y="70396"/>
                  <a:pt x="267223" y="60061"/>
                  <a:pt x="282628" y="60061"/>
                </a:cubicBezTo>
                <a:cubicBezTo>
                  <a:pt x="297447" y="60061"/>
                  <a:pt x="300177" y="70006"/>
                  <a:pt x="300177" y="83655"/>
                </a:cubicBezTo>
                <a:lnTo>
                  <a:pt x="300177" y="138060"/>
                </a:lnTo>
                <a:lnTo>
                  <a:pt x="329231" y="138060"/>
                </a:lnTo>
                <a:lnTo>
                  <a:pt x="329231" y="72736"/>
                </a:lnTo>
                <a:cubicBezTo>
                  <a:pt x="329231" y="49531"/>
                  <a:pt x="317727" y="35491"/>
                  <a:pt x="293547" y="35491"/>
                </a:cubicBezTo>
                <a:close/>
                <a:moveTo>
                  <a:pt x="221746" y="124605"/>
                </a:moveTo>
                <a:cubicBezTo>
                  <a:pt x="221746" y="129090"/>
                  <a:pt x="221941" y="134745"/>
                  <a:pt x="222721" y="138059"/>
                </a:cubicBezTo>
                <a:lnTo>
                  <a:pt x="196007" y="138059"/>
                </a:lnTo>
                <a:lnTo>
                  <a:pt x="196007" y="124605"/>
                </a:lnTo>
                <a:cubicBezTo>
                  <a:pt x="191132" y="132795"/>
                  <a:pt x="175337" y="140400"/>
                  <a:pt x="160127" y="140400"/>
                </a:cubicBezTo>
                <a:cubicBezTo>
                  <a:pt x="139847" y="140400"/>
                  <a:pt x="126587" y="129090"/>
                  <a:pt x="126587" y="112125"/>
                </a:cubicBezTo>
                <a:cubicBezTo>
                  <a:pt x="126587" y="92235"/>
                  <a:pt x="138482" y="83655"/>
                  <a:pt x="161687" y="79560"/>
                </a:cubicBezTo>
                <a:cubicBezTo>
                  <a:pt x="180212" y="76245"/>
                  <a:pt x="192692" y="75856"/>
                  <a:pt x="192692" y="67276"/>
                </a:cubicBezTo>
                <a:cubicBezTo>
                  <a:pt x="192692" y="60256"/>
                  <a:pt x="188597" y="55576"/>
                  <a:pt x="175337" y="55576"/>
                </a:cubicBezTo>
                <a:cubicBezTo>
                  <a:pt x="163637" y="55576"/>
                  <a:pt x="157787" y="59671"/>
                  <a:pt x="157397" y="68251"/>
                </a:cubicBezTo>
                <a:lnTo>
                  <a:pt x="130293" y="68251"/>
                </a:lnTo>
                <a:cubicBezTo>
                  <a:pt x="130488" y="46996"/>
                  <a:pt x="149988" y="35491"/>
                  <a:pt x="177287" y="35491"/>
                </a:cubicBezTo>
                <a:cubicBezTo>
                  <a:pt x="210046" y="35491"/>
                  <a:pt x="221746" y="45436"/>
                  <a:pt x="221746" y="70981"/>
                </a:cubicBezTo>
                <a:lnTo>
                  <a:pt x="221746" y="124605"/>
                </a:lnTo>
                <a:close/>
                <a:moveTo>
                  <a:pt x="192692" y="90286"/>
                </a:moveTo>
                <a:cubicBezTo>
                  <a:pt x="189572" y="93405"/>
                  <a:pt x="182552" y="94381"/>
                  <a:pt x="172217" y="96720"/>
                </a:cubicBezTo>
                <a:cubicBezTo>
                  <a:pt x="163637" y="98475"/>
                  <a:pt x="156617" y="101205"/>
                  <a:pt x="156617" y="109590"/>
                </a:cubicBezTo>
                <a:cubicBezTo>
                  <a:pt x="156617" y="116805"/>
                  <a:pt x="162272" y="121290"/>
                  <a:pt x="171047" y="121290"/>
                </a:cubicBezTo>
                <a:cubicBezTo>
                  <a:pt x="185867" y="121290"/>
                  <a:pt x="192692" y="109980"/>
                  <a:pt x="192692" y="97111"/>
                </a:cubicBezTo>
                <a:lnTo>
                  <a:pt x="192692" y="90286"/>
                </a:lnTo>
                <a:close/>
                <a:moveTo>
                  <a:pt x="85604" y="55769"/>
                </a:moveTo>
                <a:lnTo>
                  <a:pt x="30810" y="55769"/>
                </a:lnTo>
                <a:lnTo>
                  <a:pt x="30810" y="0"/>
                </a:lnTo>
                <a:lnTo>
                  <a:pt x="0" y="0"/>
                </a:lnTo>
                <a:lnTo>
                  <a:pt x="0" y="138059"/>
                </a:lnTo>
                <a:lnTo>
                  <a:pt x="30810" y="138059"/>
                </a:lnTo>
                <a:lnTo>
                  <a:pt x="30810" y="81704"/>
                </a:lnTo>
                <a:lnTo>
                  <a:pt x="85604" y="81704"/>
                </a:lnTo>
                <a:lnTo>
                  <a:pt x="85604" y="138059"/>
                </a:lnTo>
                <a:lnTo>
                  <a:pt x="116414" y="138059"/>
                </a:lnTo>
                <a:lnTo>
                  <a:pt x="116414" y="0"/>
                </a:lnTo>
                <a:lnTo>
                  <a:pt x="85604" y="0"/>
                </a:lnTo>
                <a:lnTo>
                  <a:pt x="85604" y="55769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565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DEDF96-1F1E-03AA-8457-FA780CC62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282575"/>
            <a:ext cx="11557000" cy="146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add title 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EE34-658B-7C8B-D5F5-F39CBB249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500" y="2713038"/>
            <a:ext cx="11557000" cy="3028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CEB67-580A-9DA5-2B91-A420BE98E0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4863" y="6385042"/>
            <a:ext cx="2765425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1" baseline="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06F37-B214-52E5-25E4-BD75A29158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85388" y="6385042"/>
            <a:ext cx="976312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1" baseline="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3629D-4077-DD59-DC3F-A1D262C22D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6500" y="6385042"/>
            <a:ext cx="508003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1" baseline="0">
                <a:solidFill>
                  <a:schemeClr val="tx2"/>
                </a:solidFill>
                <a:latin typeface="+mn-lt"/>
              </a:defRPr>
            </a:lvl1pPr>
          </a:lstStyle>
          <a:p>
            <a:fld id="{FD894E18-2049-428A-9B0A-4D365C7406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HandelsbankenLogo">
            <a:extLst>
              <a:ext uri="{FF2B5EF4-FFF2-40B4-BE49-F238E27FC236}">
                <a16:creationId xmlns:a16="http://schemas.microsoft.com/office/drawing/2014/main" id="{F39E9FFE-9A85-2222-222C-F1B418D1C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24995" y="6378670"/>
            <a:ext cx="1548000" cy="165362"/>
          </a:xfrm>
          <a:custGeom>
            <a:avLst/>
            <a:gdLst>
              <a:gd name="connsiteX0" fmla="*/ 1314325 w 1314324"/>
              <a:gd name="connsiteY0" fmla="*/ 72736 h 140400"/>
              <a:gd name="connsiteX1" fmla="*/ 1314325 w 1314324"/>
              <a:gd name="connsiteY1" fmla="*/ 138060 h 140400"/>
              <a:gd name="connsiteX2" fmla="*/ 1285270 w 1314324"/>
              <a:gd name="connsiteY2" fmla="*/ 138060 h 140400"/>
              <a:gd name="connsiteX3" fmla="*/ 1285270 w 1314324"/>
              <a:gd name="connsiteY3" fmla="*/ 83655 h 140400"/>
              <a:gd name="connsiteX4" fmla="*/ 1267718 w 1314324"/>
              <a:gd name="connsiteY4" fmla="*/ 60061 h 140400"/>
              <a:gd name="connsiteX5" fmla="*/ 1249003 w 1314324"/>
              <a:gd name="connsiteY5" fmla="*/ 82290 h 140400"/>
              <a:gd name="connsiteX6" fmla="*/ 1249003 w 1314324"/>
              <a:gd name="connsiteY6" fmla="*/ 138060 h 140400"/>
              <a:gd name="connsiteX7" fmla="*/ 1219948 w 1314324"/>
              <a:gd name="connsiteY7" fmla="*/ 138060 h 140400"/>
              <a:gd name="connsiteX8" fmla="*/ 1219948 w 1314324"/>
              <a:gd name="connsiteY8" fmla="*/ 37831 h 140400"/>
              <a:gd name="connsiteX9" fmla="*/ 1246272 w 1314324"/>
              <a:gd name="connsiteY9" fmla="*/ 37831 h 140400"/>
              <a:gd name="connsiteX10" fmla="*/ 1246272 w 1314324"/>
              <a:gd name="connsiteY10" fmla="*/ 50896 h 140400"/>
              <a:gd name="connsiteX11" fmla="*/ 1278644 w 1314324"/>
              <a:gd name="connsiteY11" fmla="*/ 35491 h 140400"/>
              <a:gd name="connsiteX12" fmla="*/ 1314325 w 1314324"/>
              <a:gd name="connsiteY12" fmla="*/ 72736 h 140400"/>
              <a:gd name="connsiteX13" fmla="*/ 1210704 w 1314324"/>
              <a:gd name="connsiteY13" fmla="*/ 94770 h 140400"/>
              <a:gd name="connsiteX14" fmla="*/ 1139334 w 1314324"/>
              <a:gd name="connsiteY14" fmla="*/ 94770 h 140400"/>
              <a:gd name="connsiteX15" fmla="*/ 1162732 w 1314324"/>
              <a:gd name="connsiteY15" fmla="*/ 118950 h 140400"/>
              <a:gd name="connsiteX16" fmla="*/ 1181064 w 1314324"/>
              <a:gd name="connsiteY16" fmla="*/ 106275 h 140400"/>
              <a:gd name="connsiteX17" fmla="*/ 1209339 w 1314324"/>
              <a:gd name="connsiteY17" fmla="*/ 106275 h 140400"/>
              <a:gd name="connsiteX18" fmla="*/ 1160398 w 1314324"/>
              <a:gd name="connsiteY18" fmla="*/ 140400 h 140400"/>
              <a:gd name="connsiteX19" fmla="*/ 1109304 w 1314324"/>
              <a:gd name="connsiteY19" fmla="*/ 87945 h 140400"/>
              <a:gd name="connsiteX20" fmla="*/ 1161569 w 1314324"/>
              <a:gd name="connsiteY20" fmla="*/ 35491 h 140400"/>
              <a:gd name="connsiteX21" fmla="*/ 1210705 w 1314324"/>
              <a:gd name="connsiteY21" fmla="*/ 94770 h 140400"/>
              <a:gd name="connsiteX22" fmla="*/ 1181064 w 1314324"/>
              <a:gd name="connsiteY22" fmla="*/ 77610 h 140400"/>
              <a:gd name="connsiteX23" fmla="*/ 1160788 w 1314324"/>
              <a:gd name="connsiteY23" fmla="*/ 58111 h 140400"/>
              <a:gd name="connsiteX24" fmla="*/ 1139920 w 1314324"/>
              <a:gd name="connsiteY24" fmla="*/ 77610 h 140400"/>
              <a:gd name="connsiteX25" fmla="*/ 1181064 w 1314324"/>
              <a:gd name="connsiteY25" fmla="*/ 77610 h 140400"/>
              <a:gd name="connsiteX26" fmla="*/ 1114165 w 1314324"/>
              <a:gd name="connsiteY26" fmla="*/ 38610 h 140400"/>
              <a:gd name="connsiteX27" fmla="*/ 1081996 w 1314324"/>
              <a:gd name="connsiteY27" fmla="*/ 38610 h 140400"/>
              <a:gd name="connsiteX28" fmla="*/ 1046892 w 1314324"/>
              <a:gd name="connsiteY28" fmla="*/ 78389 h 140400"/>
              <a:gd name="connsiteX29" fmla="*/ 1046892 w 1314324"/>
              <a:gd name="connsiteY29" fmla="*/ 0 h 140400"/>
              <a:gd name="connsiteX30" fmla="*/ 1017837 w 1314324"/>
              <a:gd name="connsiteY30" fmla="*/ 0 h 140400"/>
              <a:gd name="connsiteX31" fmla="*/ 1017837 w 1314324"/>
              <a:gd name="connsiteY31" fmla="*/ 138059 h 140400"/>
              <a:gd name="connsiteX32" fmla="*/ 1046892 w 1314324"/>
              <a:gd name="connsiteY32" fmla="*/ 138059 h 140400"/>
              <a:gd name="connsiteX33" fmla="*/ 1046892 w 1314324"/>
              <a:gd name="connsiteY33" fmla="*/ 110563 h 140400"/>
              <a:gd name="connsiteX34" fmla="*/ 1059956 w 1314324"/>
              <a:gd name="connsiteY34" fmla="*/ 96524 h 140400"/>
              <a:gd name="connsiteX35" fmla="*/ 1086475 w 1314324"/>
              <a:gd name="connsiteY35" fmla="*/ 138059 h 140400"/>
              <a:gd name="connsiteX36" fmla="*/ 1117872 w 1314324"/>
              <a:gd name="connsiteY36" fmla="*/ 138059 h 140400"/>
              <a:gd name="connsiteX37" fmla="*/ 1077313 w 1314324"/>
              <a:gd name="connsiteY37" fmla="*/ 78194 h 140400"/>
              <a:gd name="connsiteX38" fmla="*/ 1114165 w 1314324"/>
              <a:gd name="connsiteY38" fmla="*/ 38610 h 140400"/>
              <a:gd name="connsiteX39" fmla="*/ 970425 w 1314324"/>
              <a:gd name="connsiteY39" fmla="*/ 35491 h 140400"/>
              <a:gd name="connsiteX40" fmla="*/ 938053 w 1314324"/>
              <a:gd name="connsiteY40" fmla="*/ 50896 h 140400"/>
              <a:gd name="connsiteX41" fmla="*/ 938053 w 1314324"/>
              <a:gd name="connsiteY41" fmla="*/ 37831 h 140400"/>
              <a:gd name="connsiteX42" fmla="*/ 911729 w 1314324"/>
              <a:gd name="connsiteY42" fmla="*/ 37831 h 140400"/>
              <a:gd name="connsiteX43" fmla="*/ 911729 w 1314324"/>
              <a:gd name="connsiteY43" fmla="*/ 138060 h 140400"/>
              <a:gd name="connsiteX44" fmla="*/ 940784 w 1314324"/>
              <a:gd name="connsiteY44" fmla="*/ 138060 h 140400"/>
              <a:gd name="connsiteX45" fmla="*/ 940784 w 1314324"/>
              <a:gd name="connsiteY45" fmla="*/ 82290 h 140400"/>
              <a:gd name="connsiteX46" fmla="*/ 959499 w 1314324"/>
              <a:gd name="connsiteY46" fmla="*/ 60061 h 140400"/>
              <a:gd name="connsiteX47" fmla="*/ 977050 w 1314324"/>
              <a:gd name="connsiteY47" fmla="*/ 83655 h 140400"/>
              <a:gd name="connsiteX48" fmla="*/ 977050 w 1314324"/>
              <a:gd name="connsiteY48" fmla="*/ 138060 h 140400"/>
              <a:gd name="connsiteX49" fmla="*/ 1006106 w 1314324"/>
              <a:gd name="connsiteY49" fmla="*/ 138060 h 140400"/>
              <a:gd name="connsiteX50" fmla="*/ 1006106 w 1314324"/>
              <a:gd name="connsiteY50" fmla="*/ 72736 h 140400"/>
              <a:gd name="connsiteX51" fmla="*/ 970425 w 1314324"/>
              <a:gd name="connsiteY51" fmla="*/ 35491 h 140400"/>
              <a:gd name="connsiteX52" fmla="*/ 898811 w 1314324"/>
              <a:gd name="connsiteY52" fmla="*/ 124605 h 140400"/>
              <a:gd name="connsiteX53" fmla="*/ 899786 w 1314324"/>
              <a:gd name="connsiteY53" fmla="*/ 138059 h 140400"/>
              <a:gd name="connsiteX54" fmla="*/ 873072 w 1314324"/>
              <a:gd name="connsiteY54" fmla="*/ 138059 h 140400"/>
              <a:gd name="connsiteX55" fmla="*/ 873072 w 1314324"/>
              <a:gd name="connsiteY55" fmla="*/ 124605 h 140400"/>
              <a:gd name="connsiteX56" fmla="*/ 837196 w 1314324"/>
              <a:gd name="connsiteY56" fmla="*/ 140400 h 140400"/>
              <a:gd name="connsiteX57" fmla="*/ 803655 w 1314324"/>
              <a:gd name="connsiteY57" fmla="*/ 112125 h 140400"/>
              <a:gd name="connsiteX58" fmla="*/ 838757 w 1314324"/>
              <a:gd name="connsiteY58" fmla="*/ 79560 h 140400"/>
              <a:gd name="connsiteX59" fmla="*/ 869755 w 1314324"/>
              <a:gd name="connsiteY59" fmla="*/ 67276 h 140400"/>
              <a:gd name="connsiteX60" fmla="*/ 852407 w 1314324"/>
              <a:gd name="connsiteY60" fmla="*/ 55576 h 140400"/>
              <a:gd name="connsiteX61" fmla="*/ 834464 w 1314324"/>
              <a:gd name="connsiteY61" fmla="*/ 68251 h 140400"/>
              <a:gd name="connsiteX62" fmla="*/ 807360 w 1314324"/>
              <a:gd name="connsiteY62" fmla="*/ 68251 h 140400"/>
              <a:gd name="connsiteX63" fmla="*/ 854358 w 1314324"/>
              <a:gd name="connsiteY63" fmla="*/ 35491 h 140400"/>
              <a:gd name="connsiteX64" fmla="*/ 898811 w 1314324"/>
              <a:gd name="connsiteY64" fmla="*/ 70981 h 140400"/>
              <a:gd name="connsiteX65" fmla="*/ 898811 w 1314324"/>
              <a:gd name="connsiteY65" fmla="*/ 124605 h 140400"/>
              <a:gd name="connsiteX66" fmla="*/ 869755 w 1314324"/>
              <a:gd name="connsiteY66" fmla="*/ 90286 h 140400"/>
              <a:gd name="connsiteX67" fmla="*/ 849285 w 1314324"/>
              <a:gd name="connsiteY67" fmla="*/ 96720 h 140400"/>
              <a:gd name="connsiteX68" fmla="*/ 833684 w 1314324"/>
              <a:gd name="connsiteY68" fmla="*/ 109590 h 140400"/>
              <a:gd name="connsiteX69" fmla="*/ 848114 w 1314324"/>
              <a:gd name="connsiteY69" fmla="*/ 121290 h 140400"/>
              <a:gd name="connsiteX70" fmla="*/ 869755 w 1314324"/>
              <a:gd name="connsiteY70" fmla="*/ 97111 h 140400"/>
              <a:gd name="connsiteX71" fmla="*/ 869755 w 1314324"/>
              <a:gd name="connsiteY71" fmla="*/ 90286 h 140400"/>
              <a:gd name="connsiteX72" fmla="*/ 798304 w 1314324"/>
              <a:gd name="connsiteY72" fmla="*/ 86774 h 140400"/>
              <a:gd name="connsiteX73" fmla="*/ 754040 w 1314324"/>
              <a:gd name="connsiteY73" fmla="*/ 140398 h 140400"/>
              <a:gd name="connsiteX74" fmla="*/ 721670 w 1314324"/>
              <a:gd name="connsiteY74" fmla="*/ 124603 h 140400"/>
              <a:gd name="connsiteX75" fmla="*/ 721670 w 1314324"/>
              <a:gd name="connsiteY75" fmla="*/ 138059 h 140400"/>
              <a:gd name="connsiteX76" fmla="*/ 695345 w 1314324"/>
              <a:gd name="connsiteY76" fmla="*/ 138059 h 140400"/>
              <a:gd name="connsiteX77" fmla="*/ 695345 w 1314324"/>
              <a:gd name="connsiteY77" fmla="*/ 0 h 140400"/>
              <a:gd name="connsiteX78" fmla="*/ 724400 w 1314324"/>
              <a:gd name="connsiteY78" fmla="*/ 0 h 140400"/>
              <a:gd name="connsiteX79" fmla="*/ 724400 w 1314324"/>
              <a:gd name="connsiteY79" fmla="*/ 46604 h 140400"/>
              <a:gd name="connsiteX80" fmla="*/ 754040 w 1314324"/>
              <a:gd name="connsiteY80" fmla="*/ 35490 h 140400"/>
              <a:gd name="connsiteX81" fmla="*/ 798304 w 1314324"/>
              <a:gd name="connsiteY81" fmla="*/ 86774 h 140400"/>
              <a:gd name="connsiteX82" fmla="*/ 768274 w 1314324"/>
              <a:gd name="connsiteY82" fmla="*/ 87749 h 140400"/>
              <a:gd name="connsiteX83" fmla="*/ 746434 w 1314324"/>
              <a:gd name="connsiteY83" fmla="*/ 57914 h 140400"/>
              <a:gd name="connsiteX84" fmla="*/ 724400 w 1314324"/>
              <a:gd name="connsiteY84" fmla="*/ 89309 h 140400"/>
              <a:gd name="connsiteX85" fmla="*/ 746434 w 1314324"/>
              <a:gd name="connsiteY85" fmla="*/ 118948 h 140400"/>
              <a:gd name="connsiteX86" fmla="*/ 768274 w 1314324"/>
              <a:gd name="connsiteY86" fmla="*/ 87749 h 140400"/>
              <a:gd name="connsiteX87" fmla="*/ 653707 w 1314324"/>
              <a:gd name="connsiteY87" fmla="*/ 78973 h 140400"/>
              <a:gd name="connsiteX88" fmla="*/ 629528 w 1314324"/>
              <a:gd name="connsiteY88" fmla="*/ 66298 h 140400"/>
              <a:gd name="connsiteX89" fmla="*/ 643372 w 1314324"/>
              <a:gd name="connsiteY89" fmla="*/ 56938 h 140400"/>
              <a:gd name="connsiteX90" fmla="*/ 658192 w 1314324"/>
              <a:gd name="connsiteY90" fmla="*/ 69223 h 140400"/>
              <a:gd name="connsiteX91" fmla="*/ 685881 w 1314324"/>
              <a:gd name="connsiteY91" fmla="*/ 69223 h 140400"/>
              <a:gd name="connsiteX92" fmla="*/ 641033 w 1314324"/>
              <a:gd name="connsiteY92" fmla="*/ 35878 h 140400"/>
              <a:gd name="connsiteX93" fmla="*/ 599497 w 1314324"/>
              <a:gd name="connsiteY93" fmla="*/ 66103 h 140400"/>
              <a:gd name="connsiteX94" fmla="*/ 630307 w 1314324"/>
              <a:gd name="connsiteY94" fmla="*/ 95937 h 140400"/>
              <a:gd name="connsiteX95" fmla="*/ 660142 w 1314324"/>
              <a:gd name="connsiteY95" fmla="*/ 109198 h 140400"/>
              <a:gd name="connsiteX96" fmla="*/ 644347 w 1314324"/>
              <a:gd name="connsiteY96" fmla="*/ 119727 h 140400"/>
              <a:gd name="connsiteX97" fmla="*/ 626407 w 1314324"/>
              <a:gd name="connsiteY97" fmla="*/ 105687 h 140400"/>
              <a:gd name="connsiteX98" fmla="*/ 598523 w 1314324"/>
              <a:gd name="connsiteY98" fmla="*/ 105687 h 140400"/>
              <a:gd name="connsiteX99" fmla="*/ 643177 w 1314324"/>
              <a:gd name="connsiteY99" fmla="*/ 140397 h 140400"/>
              <a:gd name="connsiteX100" fmla="*/ 686272 w 1314324"/>
              <a:gd name="connsiteY100" fmla="*/ 108807 h 140400"/>
              <a:gd name="connsiteX101" fmla="*/ 653707 w 1314324"/>
              <a:gd name="connsiteY101" fmla="*/ 78973 h 140400"/>
              <a:gd name="connsiteX102" fmla="*/ 560683 w 1314324"/>
              <a:gd name="connsiteY102" fmla="*/ 138059 h 140400"/>
              <a:gd name="connsiteX103" fmla="*/ 589738 w 1314324"/>
              <a:gd name="connsiteY103" fmla="*/ 138059 h 140400"/>
              <a:gd name="connsiteX104" fmla="*/ 589738 w 1314324"/>
              <a:gd name="connsiteY104" fmla="*/ 0 h 140400"/>
              <a:gd name="connsiteX105" fmla="*/ 560683 w 1314324"/>
              <a:gd name="connsiteY105" fmla="*/ 0 h 140400"/>
              <a:gd name="connsiteX106" fmla="*/ 560683 w 1314324"/>
              <a:gd name="connsiteY106" fmla="*/ 138059 h 140400"/>
              <a:gd name="connsiteX107" fmla="*/ 551637 w 1314324"/>
              <a:gd name="connsiteY107" fmla="*/ 94770 h 140400"/>
              <a:gd name="connsiteX108" fmla="*/ 480267 w 1314324"/>
              <a:gd name="connsiteY108" fmla="*/ 94770 h 140400"/>
              <a:gd name="connsiteX109" fmla="*/ 503667 w 1314324"/>
              <a:gd name="connsiteY109" fmla="*/ 118950 h 140400"/>
              <a:gd name="connsiteX110" fmla="*/ 521997 w 1314324"/>
              <a:gd name="connsiteY110" fmla="*/ 106275 h 140400"/>
              <a:gd name="connsiteX111" fmla="*/ 550272 w 1314324"/>
              <a:gd name="connsiteY111" fmla="*/ 106275 h 140400"/>
              <a:gd name="connsiteX112" fmla="*/ 501327 w 1314324"/>
              <a:gd name="connsiteY112" fmla="*/ 140400 h 140400"/>
              <a:gd name="connsiteX113" fmla="*/ 450238 w 1314324"/>
              <a:gd name="connsiteY113" fmla="*/ 87945 h 140400"/>
              <a:gd name="connsiteX114" fmla="*/ 502497 w 1314324"/>
              <a:gd name="connsiteY114" fmla="*/ 35491 h 140400"/>
              <a:gd name="connsiteX115" fmla="*/ 551637 w 1314324"/>
              <a:gd name="connsiteY115" fmla="*/ 94770 h 140400"/>
              <a:gd name="connsiteX116" fmla="*/ 521997 w 1314324"/>
              <a:gd name="connsiteY116" fmla="*/ 77610 h 140400"/>
              <a:gd name="connsiteX117" fmla="*/ 501717 w 1314324"/>
              <a:gd name="connsiteY117" fmla="*/ 58111 h 140400"/>
              <a:gd name="connsiteX118" fmla="*/ 480853 w 1314324"/>
              <a:gd name="connsiteY118" fmla="*/ 77610 h 140400"/>
              <a:gd name="connsiteX119" fmla="*/ 521997 w 1314324"/>
              <a:gd name="connsiteY119" fmla="*/ 77610 h 140400"/>
              <a:gd name="connsiteX120" fmla="*/ 412140 w 1314324"/>
              <a:gd name="connsiteY120" fmla="*/ 0 h 140400"/>
              <a:gd name="connsiteX121" fmla="*/ 441195 w 1314324"/>
              <a:gd name="connsiteY121" fmla="*/ 0 h 140400"/>
              <a:gd name="connsiteX122" fmla="*/ 441195 w 1314324"/>
              <a:gd name="connsiteY122" fmla="*/ 138059 h 140400"/>
              <a:gd name="connsiteX123" fmla="*/ 414870 w 1314324"/>
              <a:gd name="connsiteY123" fmla="*/ 138059 h 140400"/>
              <a:gd name="connsiteX124" fmla="*/ 414870 w 1314324"/>
              <a:gd name="connsiteY124" fmla="*/ 124603 h 140400"/>
              <a:gd name="connsiteX125" fmla="*/ 382500 w 1314324"/>
              <a:gd name="connsiteY125" fmla="*/ 140398 h 140400"/>
              <a:gd name="connsiteX126" fmla="*/ 338236 w 1314324"/>
              <a:gd name="connsiteY126" fmla="*/ 86774 h 140400"/>
              <a:gd name="connsiteX127" fmla="*/ 382500 w 1314324"/>
              <a:gd name="connsiteY127" fmla="*/ 35490 h 140400"/>
              <a:gd name="connsiteX128" fmla="*/ 412140 w 1314324"/>
              <a:gd name="connsiteY128" fmla="*/ 46604 h 140400"/>
              <a:gd name="connsiteX129" fmla="*/ 412140 w 1314324"/>
              <a:gd name="connsiteY129" fmla="*/ 0 h 140400"/>
              <a:gd name="connsiteX130" fmla="*/ 412140 w 1314324"/>
              <a:gd name="connsiteY130" fmla="*/ 89309 h 140400"/>
              <a:gd name="connsiteX131" fmla="*/ 390105 w 1314324"/>
              <a:gd name="connsiteY131" fmla="*/ 57914 h 140400"/>
              <a:gd name="connsiteX132" fmla="*/ 368266 w 1314324"/>
              <a:gd name="connsiteY132" fmla="*/ 87749 h 140400"/>
              <a:gd name="connsiteX133" fmla="*/ 390105 w 1314324"/>
              <a:gd name="connsiteY133" fmla="*/ 118948 h 140400"/>
              <a:gd name="connsiteX134" fmla="*/ 412140 w 1314324"/>
              <a:gd name="connsiteY134" fmla="*/ 89309 h 140400"/>
              <a:gd name="connsiteX135" fmla="*/ 293547 w 1314324"/>
              <a:gd name="connsiteY135" fmla="*/ 35491 h 140400"/>
              <a:gd name="connsiteX136" fmla="*/ 261177 w 1314324"/>
              <a:gd name="connsiteY136" fmla="*/ 50896 h 140400"/>
              <a:gd name="connsiteX137" fmla="*/ 261177 w 1314324"/>
              <a:gd name="connsiteY137" fmla="*/ 37831 h 140400"/>
              <a:gd name="connsiteX138" fmla="*/ 234853 w 1314324"/>
              <a:gd name="connsiteY138" fmla="*/ 37831 h 140400"/>
              <a:gd name="connsiteX139" fmla="*/ 234853 w 1314324"/>
              <a:gd name="connsiteY139" fmla="*/ 138060 h 140400"/>
              <a:gd name="connsiteX140" fmla="*/ 263907 w 1314324"/>
              <a:gd name="connsiteY140" fmla="*/ 138060 h 140400"/>
              <a:gd name="connsiteX141" fmla="*/ 263907 w 1314324"/>
              <a:gd name="connsiteY141" fmla="*/ 82290 h 140400"/>
              <a:gd name="connsiteX142" fmla="*/ 282628 w 1314324"/>
              <a:gd name="connsiteY142" fmla="*/ 60061 h 140400"/>
              <a:gd name="connsiteX143" fmla="*/ 300177 w 1314324"/>
              <a:gd name="connsiteY143" fmla="*/ 83655 h 140400"/>
              <a:gd name="connsiteX144" fmla="*/ 300177 w 1314324"/>
              <a:gd name="connsiteY144" fmla="*/ 138060 h 140400"/>
              <a:gd name="connsiteX145" fmla="*/ 329231 w 1314324"/>
              <a:gd name="connsiteY145" fmla="*/ 138060 h 140400"/>
              <a:gd name="connsiteX146" fmla="*/ 329231 w 1314324"/>
              <a:gd name="connsiteY146" fmla="*/ 72736 h 140400"/>
              <a:gd name="connsiteX147" fmla="*/ 293547 w 1314324"/>
              <a:gd name="connsiteY147" fmla="*/ 35491 h 140400"/>
              <a:gd name="connsiteX148" fmla="*/ 221746 w 1314324"/>
              <a:gd name="connsiteY148" fmla="*/ 124605 h 140400"/>
              <a:gd name="connsiteX149" fmla="*/ 222721 w 1314324"/>
              <a:gd name="connsiteY149" fmla="*/ 138059 h 140400"/>
              <a:gd name="connsiteX150" fmla="*/ 196007 w 1314324"/>
              <a:gd name="connsiteY150" fmla="*/ 138059 h 140400"/>
              <a:gd name="connsiteX151" fmla="*/ 196007 w 1314324"/>
              <a:gd name="connsiteY151" fmla="*/ 124605 h 140400"/>
              <a:gd name="connsiteX152" fmla="*/ 160127 w 1314324"/>
              <a:gd name="connsiteY152" fmla="*/ 140400 h 140400"/>
              <a:gd name="connsiteX153" fmla="*/ 126587 w 1314324"/>
              <a:gd name="connsiteY153" fmla="*/ 112125 h 140400"/>
              <a:gd name="connsiteX154" fmla="*/ 161687 w 1314324"/>
              <a:gd name="connsiteY154" fmla="*/ 79560 h 140400"/>
              <a:gd name="connsiteX155" fmla="*/ 192692 w 1314324"/>
              <a:gd name="connsiteY155" fmla="*/ 67276 h 140400"/>
              <a:gd name="connsiteX156" fmla="*/ 175337 w 1314324"/>
              <a:gd name="connsiteY156" fmla="*/ 55576 h 140400"/>
              <a:gd name="connsiteX157" fmla="*/ 157397 w 1314324"/>
              <a:gd name="connsiteY157" fmla="*/ 68251 h 140400"/>
              <a:gd name="connsiteX158" fmla="*/ 130293 w 1314324"/>
              <a:gd name="connsiteY158" fmla="*/ 68251 h 140400"/>
              <a:gd name="connsiteX159" fmla="*/ 177287 w 1314324"/>
              <a:gd name="connsiteY159" fmla="*/ 35491 h 140400"/>
              <a:gd name="connsiteX160" fmla="*/ 221746 w 1314324"/>
              <a:gd name="connsiteY160" fmla="*/ 70981 h 140400"/>
              <a:gd name="connsiteX161" fmla="*/ 221746 w 1314324"/>
              <a:gd name="connsiteY161" fmla="*/ 124605 h 140400"/>
              <a:gd name="connsiteX162" fmla="*/ 192692 w 1314324"/>
              <a:gd name="connsiteY162" fmla="*/ 90286 h 140400"/>
              <a:gd name="connsiteX163" fmla="*/ 172217 w 1314324"/>
              <a:gd name="connsiteY163" fmla="*/ 96720 h 140400"/>
              <a:gd name="connsiteX164" fmla="*/ 156617 w 1314324"/>
              <a:gd name="connsiteY164" fmla="*/ 109590 h 140400"/>
              <a:gd name="connsiteX165" fmla="*/ 171047 w 1314324"/>
              <a:gd name="connsiteY165" fmla="*/ 121290 h 140400"/>
              <a:gd name="connsiteX166" fmla="*/ 192692 w 1314324"/>
              <a:gd name="connsiteY166" fmla="*/ 97111 h 140400"/>
              <a:gd name="connsiteX167" fmla="*/ 192692 w 1314324"/>
              <a:gd name="connsiteY167" fmla="*/ 90286 h 140400"/>
              <a:gd name="connsiteX168" fmla="*/ 85604 w 1314324"/>
              <a:gd name="connsiteY168" fmla="*/ 55769 h 140400"/>
              <a:gd name="connsiteX169" fmla="*/ 30810 w 1314324"/>
              <a:gd name="connsiteY169" fmla="*/ 55769 h 140400"/>
              <a:gd name="connsiteX170" fmla="*/ 30810 w 1314324"/>
              <a:gd name="connsiteY170" fmla="*/ 0 h 140400"/>
              <a:gd name="connsiteX171" fmla="*/ 0 w 1314324"/>
              <a:gd name="connsiteY171" fmla="*/ 0 h 140400"/>
              <a:gd name="connsiteX172" fmla="*/ 0 w 1314324"/>
              <a:gd name="connsiteY172" fmla="*/ 138059 h 140400"/>
              <a:gd name="connsiteX173" fmla="*/ 30810 w 1314324"/>
              <a:gd name="connsiteY173" fmla="*/ 138059 h 140400"/>
              <a:gd name="connsiteX174" fmla="*/ 30810 w 1314324"/>
              <a:gd name="connsiteY174" fmla="*/ 81704 h 140400"/>
              <a:gd name="connsiteX175" fmla="*/ 85604 w 1314324"/>
              <a:gd name="connsiteY175" fmla="*/ 81704 h 140400"/>
              <a:gd name="connsiteX176" fmla="*/ 85604 w 1314324"/>
              <a:gd name="connsiteY176" fmla="*/ 138059 h 140400"/>
              <a:gd name="connsiteX177" fmla="*/ 116414 w 1314324"/>
              <a:gd name="connsiteY177" fmla="*/ 138059 h 140400"/>
              <a:gd name="connsiteX178" fmla="*/ 116414 w 1314324"/>
              <a:gd name="connsiteY178" fmla="*/ 0 h 140400"/>
              <a:gd name="connsiteX179" fmla="*/ 85604 w 1314324"/>
              <a:gd name="connsiteY179" fmla="*/ 0 h 140400"/>
              <a:gd name="connsiteX180" fmla="*/ 85604 w 1314324"/>
              <a:gd name="connsiteY180" fmla="*/ 55769 h 14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1314324" h="140400">
                <a:moveTo>
                  <a:pt x="1314325" y="72736"/>
                </a:moveTo>
                <a:lnTo>
                  <a:pt x="1314325" y="138060"/>
                </a:lnTo>
                <a:lnTo>
                  <a:pt x="1285270" y="138060"/>
                </a:lnTo>
                <a:lnTo>
                  <a:pt x="1285270" y="83655"/>
                </a:lnTo>
                <a:cubicBezTo>
                  <a:pt x="1285270" y="70006"/>
                  <a:pt x="1282538" y="60061"/>
                  <a:pt x="1267718" y="60061"/>
                </a:cubicBezTo>
                <a:cubicBezTo>
                  <a:pt x="1252320" y="60061"/>
                  <a:pt x="1249003" y="70396"/>
                  <a:pt x="1249003" y="82290"/>
                </a:cubicBezTo>
                <a:lnTo>
                  <a:pt x="1249003" y="138060"/>
                </a:lnTo>
                <a:lnTo>
                  <a:pt x="1219948" y="138060"/>
                </a:lnTo>
                <a:lnTo>
                  <a:pt x="1219948" y="37831"/>
                </a:lnTo>
                <a:lnTo>
                  <a:pt x="1246272" y="37831"/>
                </a:lnTo>
                <a:lnTo>
                  <a:pt x="1246272" y="50896"/>
                </a:lnTo>
                <a:cubicBezTo>
                  <a:pt x="1252320" y="42121"/>
                  <a:pt x="1264019" y="35491"/>
                  <a:pt x="1278644" y="35491"/>
                </a:cubicBezTo>
                <a:cubicBezTo>
                  <a:pt x="1302821" y="35491"/>
                  <a:pt x="1314325" y="49531"/>
                  <a:pt x="1314325" y="72736"/>
                </a:cubicBezTo>
                <a:close/>
                <a:moveTo>
                  <a:pt x="1210704" y="94770"/>
                </a:moveTo>
                <a:lnTo>
                  <a:pt x="1139334" y="94770"/>
                </a:lnTo>
                <a:cubicBezTo>
                  <a:pt x="1140505" y="111930"/>
                  <a:pt x="1147139" y="118950"/>
                  <a:pt x="1162732" y="118950"/>
                </a:cubicBezTo>
                <a:cubicBezTo>
                  <a:pt x="1175609" y="118950"/>
                  <a:pt x="1180088" y="112320"/>
                  <a:pt x="1181064" y="106275"/>
                </a:cubicBezTo>
                <a:lnTo>
                  <a:pt x="1209339" y="106275"/>
                </a:lnTo>
                <a:cubicBezTo>
                  <a:pt x="1205241" y="129090"/>
                  <a:pt x="1187112" y="140400"/>
                  <a:pt x="1160398" y="140400"/>
                </a:cubicBezTo>
                <a:cubicBezTo>
                  <a:pt x="1130758" y="140400"/>
                  <a:pt x="1109304" y="120510"/>
                  <a:pt x="1109304" y="87945"/>
                </a:cubicBezTo>
                <a:cubicBezTo>
                  <a:pt x="1109304" y="50506"/>
                  <a:pt x="1134457" y="35491"/>
                  <a:pt x="1161569" y="35491"/>
                </a:cubicBezTo>
                <a:cubicBezTo>
                  <a:pt x="1202128" y="35491"/>
                  <a:pt x="1212656" y="64936"/>
                  <a:pt x="1210705" y="94770"/>
                </a:cubicBezTo>
                <a:close/>
                <a:moveTo>
                  <a:pt x="1181064" y="77610"/>
                </a:moveTo>
                <a:cubicBezTo>
                  <a:pt x="1179308" y="65521"/>
                  <a:pt x="1173267" y="58111"/>
                  <a:pt x="1160788" y="58111"/>
                </a:cubicBezTo>
                <a:cubicBezTo>
                  <a:pt x="1148301" y="58111"/>
                  <a:pt x="1142066" y="65326"/>
                  <a:pt x="1139920" y="77610"/>
                </a:cubicBezTo>
                <a:lnTo>
                  <a:pt x="1181064" y="77610"/>
                </a:lnTo>
                <a:close/>
                <a:moveTo>
                  <a:pt x="1114165" y="38610"/>
                </a:moveTo>
                <a:lnTo>
                  <a:pt x="1081996" y="38610"/>
                </a:lnTo>
                <a:lnTo>
                  <a:pt x="1046892" y="78389"/>
                </a:lnTo>
                <a:lnTo>
                  <a:pt x="1046892" y="0"/>
                </a:lnTo>
                <a:lnTo>
                  <a:pt x="1017837" y="0"/>
                </a:lnTo>
                <a:lnTo>
                  <a:pt x="1017837" y="138059"/>
                </a:lnTo>
                <a:lnTo>
                  <a:pt x="1046892" y="138059"/>
                </a:lnTo>
                <a:lnTo>
                  <a:pt x="1046892" y="110563"/>
                </a:lnTo>
                <a:lnTo>
                  <a:pt x="1059956" y="96524"/>
                </a:lnTo>
                <a:lnTo>
                  <a:pt x="1086475" y="138059"/>
                </a:lnTo>
                <a:lnTo>
                  <a:pt x="1117872" y="138059"/>
                </a:lnTo>
                <a:lnTo>
                  <a:pt x="1077313" y="78194"/>
                </a:lnTo>
                <a:lnTo>
                  <a:pt x="1114165" y="38610"/>
                </a:lnTo>
                <a:close/>
                <a:moveTo>
                  <a:pt x="970425" y="35491"/>
                </a:moveTo>
                <a:cubicBezTo>
                  <a:pt x="955800" y="35491"/>
                  <a:pt x="944093" y="42121"/>
                  <a:pt x="938053" y="50896"/>
                </a:cubicBezTo>
                <a:lnTo>
                  <a:pt x="938053" y="37831"/>
                </a:lnTo>
                <a:lnTo>
                  <a:pt x="911729" y="37831"/>
                </a:lnTo>
                <a:lnTo>
                  <a:pt x="911729" y="138060"/>
                </a:lnTo>
                <a:lnTo>
                  <a:pt x="940784" y="138060"/>
                </a:lnTo>
                <a:lnTo>
                  <a:pt x="940784" y="82290"/>
                </a:lnTo>
                <a:cubicBezTo>
                  <a:pt x="940784" y="70396"/>
                  <a:pt x="944093" y="60061"/>
                  <a:pt x="959499" y="60061"/>
                </a:cubicBezTo>
                <a:cubicBezTo>
                  <a:pt x="974319" y="60061"/>
                  <a:pt x="977050" y="70006"/>
                  <a:pt x="977050" y="83655"/>
                </a:cubicBezTo>
                <a:lnTo>
                  <a:pt x="977050" y="138060"/>
                </a:lnTo>
                <a:lnTo>
                  <a:pt x="1006106" y="138060"/>
                </a:lnTo>
                <a:lnTo>
                  <a:pt x="1006106" y="72736"/>
                </a:lnTo>
                <a:cubicBezTo>
                  <a:pt x="1006106" y="49531"/>
                  <a:pt x="994602" y="35491"/>
                  <a:pt x="970425" y="35491"/>
                </a:cubicBezTo>
                <a:close/>
                <a:moveTo>
                  <a:pt x="898811" y="124605"/>
                </a:moveTo>
                <a:cubicBezTo>
                  <a:pt x="898811" y="129090"/>
                  <a:pt x="899006" y="134745"/>
                  <a:pt x="899786" y="138059"/>
                </a:cubicBezTo>
                <a:lnTo>
                  <a:pt x="873072" y="138059"/>
                </a:lnTo>
                <a:lnTo>
                  <a:pt x="873072" y="124605"/>
                </a:lnTo>
                <a:cubicBezTo>
                  <a:pt x="868203" y="132795"/>
                  <a:pt x="852407" y="140400"/>
                  <a:pt x="837196" y="140400"/>
                </a:cubicBezTo>
                <a:cubicBezTo>
                  <a:pt x="816913" y="140400"/>
                  <a:pt x="803655" y="129090"/>
                  <a:pt x="803655" y="112125"/>
                </a:cubicBezTo>
                <a:cubicBezTo>
                  <a:pt x="803655" y="92235"/>
                  <a:pt x="815547" y="83655"/>
                  <a:pt x="838757" y="79560"/>
                </a:cubicBezTo>
                <a:cubicBezTo>
                  <a:pt x="857276" y="76245"/>
                  <a:pt x="869755" y="75856"/>
                  <a:pt x="869755" y="67276"/>
                </a:cubicBezTo>
                <a:cubicBezTo>
                  <a:pt x="869755" y="60256"/>
                  <a:pt x="865666" y="55576"/>
                  <a:pt x="852407" y="55576"/>
                </a:cubicBezTo>
                <a:cubicBezTo>
                  <a:pt x="840708" y="55576"/>
                  <a:pt x="834855" y="59671"/>
                  <a:pt x="834464" y="68251"/>
                </a:cubicBezTo>
                <a:lnTo>
                  <a:pt x="807360" y="68251"/>
                </a:lnTo>
                <a:cubicBezTo>
                  <a:pt x="807555" y="46996"/>
                  <a:pt x="827058" y="35491"/>
                  <a:pt x="854358" y="35491"/>
                </a:cubicBezTo>
                <a:cubicBezTo>
                  <a:pt x="887112" y="35491"/>
                  <a:pt x="898811" y="45436"/>
                  <a:pt x="898811" y="70981"/>
                </a:cubicBezTo>
                <a:lnTo>
                  <a:pt x="898811" y="124605"/>
                </a:lnTo>
                <a:close/>
                <a:moveTo>
                  <a:pt x="869755" y="90286"/>
                </a:moveTo>
                <a:cubicBezTo>
                  <a:pt x="866642" y="93405"/>
                  <a:pt x="859618" y="94381"/>
                  <a:pt x="849285" y="96720"/>
                </a:cubicBezTo>
                <a:cubicBezTo>
                  <a:pt x="840708" y="98475"/>
                  <a:pt x="833684" y="101205"/>
                  <a:pt x="833684" y="109590"/>
                </a:cubicBezTo>
                <a:cubicBezTo>
                  <a:pt x="833684" y="116805"/>
                  <a:pt x="839342" y="121290"/>
                  <a:pt x="848114" y="121290"/>
                </a:cubicBezTo>
                <a:cubicBezTo>
                  <a:pt x="862934" y="121290"/>
                  <a:pt x="869755" y="109980"/>
                  <a:pt x="869755" y="97111"/>
                </a:cubicBezTo>
                <a:lnTo>
                  <a:pt x="869755" y="90286"/>
                </a:lnTo>
                <a:close/>
                <a:moveTo>
                  <a:pt x="798304" y="86774"/>
                </a:moveTo>
                <a:cubicBezTo>
                  <a:pt x="798109" y="120508"/>
                  <a:pt x="780754" y="140398"/>
                  <a:pt x="754040" y="140398"/>
                </a:cubicBezTo>
                <a:cubicBezTo>
                  <a:pt x="741365" y="140398"/>
                  <a:pt x="728690" y="135329"/>
                  <a:pt x="721670" y="124603"/>
                </a:cubicBezTo>
                <a:lnTo>
                  <a:pt x="721670" y="138059"/>
                </a:lnTo>
                <a:lnTo>
                  <a:pt x="695345" y="138059"/>
                </a:lnTo>
                <a:lnTo>
                  <a:pt x="695345" y="0"/>
                </a:lnTo>
                <a:lnTo>
                  <a:pt x="724400" y="0"/>
                </a:lnTo>
                <a:lnTo>
                  <a:pt x="724400" y="46604"/>
                </a:lnTo>
                <a:cubicBezTo>
                  <a:pt x="731225" y="38415"/>
                  <a:pt x="743119" y="35490"/>
                  <a:pt x="754040" y="35490"/>
                </a:cubicBezTo>
                <a:cubicBezTo>
                  <a:pt x="777049" y="35490"/>
                  <a:pt x="798109" y="51869"/>
                  <a:pt x="798304" y="86774"/>
                </a:cubicBezTo>
                <a:close/>
                <a:moveTo>
                  <a:pt x="768274" y="87749"/>
                </a:moveTo>
                <a:cubicBezTo>
                  <a:pt x="768079" y="69224"/>
                  <a:pt x="760864" y="57914"/>
                  <a:pt x="746434" y="57914"/>
                </a:cubicBezTo>
                <a:cubicBezTo>
                  <a:pt x="732394" y="57914"/>
                  <a:pt x="724400" y="66104"/>
                  <a:pt x="724400" y="89309"/>
                </a:cubicBezTo>
                <a:cubicBezTo>
                  <a:pt x="724400" y="108029"/>
                  <a:pt x="731029" y="118948"/>
                  <a:pt x="746434" y="118948"/>
                </a:cubicBezTo>
                <a:cubicBezTo>
                  <a:pt x="760474" y="118948"/>
                  <a:pt x="768079" y="107638"/>
                  <a:pt x="768274" y="87749"/>
                </a:cubicBezTo>
                <a:close/>
                <a:moveTo>
                  <a:pt x="653707" y="78973"/>
                </a:moveTo>
                <a:cubicBezTo>
                  <a:pt x="637522" y="75073"/>
                  <a:pt x="629528" y="73708"/>
                  <a:pt x="629528" y="66298"/>
                </a:cubicBezTo>
                <a:cubicBezTo>
                  <a:pt x="629528" y="59863"/>
                  <a:pt x="634402" y="56938"/>
                  <a:pt x="643372" y="56938"/>
                </a:cubicBezTo>
                <a:cubicBezTo>
                  <a:pt x="652343" y="56938"/>
                  <a:pt x="657802" y="60253"/>
                  <a:pt x="658192" y="69223"/>
                </a:cubicBezTo>
                <a:lnTo>
                  <a:pt x="685881" y="69223"/>
                </a:lnTo>
                <a:cubicBezTo>
                  <a:pt x="685492" y="53038"/>
                  <a:pt x="678861" y="35878"/>
                  <a:pt x="641033" y="35878"/>
                </a:cubicBezTo>
                <a:cubicBezTo>
                  <a:pt x="620362" y="35878"/>
                  <a:pt x="599497" y="44263"/>
                  <a:pt x="599497" y="66103"/>
                </a:cubicBezTo>
                <a:cubicBezTo>
                  <a:pt x="599497" y="86578"/>
                  <a:pt x="616853" y="92233"/>
                  <a:pt x="630307" y="95937"/>
                </a:cubicBezTo>
                <a:cubicBezTo>
                  <a:pt x="644152" y="99643"/>
                  <a:pt x="660142" y="100227"/>
                  <a:pt x="660142" y="109198"/>
                </a:cubicBezTo>
                <a:cubicBezTo>
                  <a:pt x="660142" y="116218"/>
                  <a:pt x="655072" y="119727"/>
                  <a:pt x="644347" y="119727"/>
                </a:cubicBezTo>
                <a:cubicBezTo>
                  <a:pt x="632257" y="119727"/>
                  <a:pt x="626798" y="115437"/>
                  <a:pt x="626407" y="105687"/>
                </a:cubicBezTo>
                <a:lnTo>
                  <a:pt x="598523" y="105687"/>
                </a:lnTo>
                <a:cubicBezTo>
                  <a:pt x="598913" y="127137"/>
                  <a:pt x="609833" y="140397"/>
                  <a:pt x="643177" y="140397"/>
                </a:cubicBezTo>
                <a:cubicBezTo>
                  <a:pt x="671452" y="140397"/>
                  <a:pt x="686272" y="129867"/>
                  <a:pt x="686272" y="108807"/>
                </a:cubicBezTo>
                <a:cubicBezTo>
                  <a:pt x="686272" y="87943"/>
                  <a:pt x="669892" y="82873"/>
                  <a:pt x="653707" y="78973"/>
                </a:cubicBezTo>
                <a:close/>
                <a:moveTo>
                  <a:pt x="560683" y="138059"/>
                </a:moveTo>
                <a:lnTo>
                  <a:pt x="589738" y="138059"/>
                </a:lnTo>
                <a:lnTo>
                  <a:pt x="589738" y="0"/>
                </a:lnTo>
                <a:lnTo>
                  <a:pt x="560683" y="0"/>
                </a:lnTo>
                <a:lnTo>
                  <a:pt x="560683" y="138059"/>
                </a:lnTo>
                <a:close/>
                <a:moveTo>
                  <a:pt x="551637" y="94770"/>
                </a:moveTo>
                <a:lnTo>
                  <a:pt x="480267" y="94770"/>
                </a:lnTo>
                <a:cubicBezTo>
                  <a:pt x="481437" y="111930"/>
                  <a:pt x="488068" y="118950"/>
                  <a:pt x="503667" y="118950"/>
                </a:cubicBezTo>
                <a:cubicBezTo>
                  <a:pt x="516537" y="118950"/>
                  <a:pt x="521022" y="112320"/>
                  <a:pt x="521997" y="106275"/>
                </a:cubicBezTo>
                <a:lnTo>
                  <a:pt x="550272" y="106275"/>
                </a:lnTo>
                <a:cubicBezTo>
                  <a:pt x="546177" y="129090"/>
                  <a:pt x="528042" y="140400"/>
                  <a:pt x="501327" y="140400"/>
                </a:cubicBezTo>
                <a:cubicBezTo>
                  <a:pt x="471687" y="140400"/>
                  <a:pt x="450238" y="120510"/>
                  <a:pt x="450238" y="87945"/>
                </a:cubicBezTo>
                <a:cubicBezTo>
                  <a:pt x="450238" y="50506"/>
                  <a:pt x="475393" y="35491"/>
                  <a:pt x="502497" y="35491"/>
                </a:cubicBezTo>
                <a:cubicBezTo>
                  <a:pt x="543057" y="35491"/>
                  <a:pt x="553587" y="64936"/>
                  <a:pt x="551637" y="94770"/>
                </a:cubicBezTo>
                <a:close/>
                <a:moveTo>
                  <a:pt x="521997" y="77610"/>
                </a:moveTo>
                <a:cubicBezTo>
                  <a:pt x="520242" y="65521"/>
                  <a:pt x="514197" y="58111"/>
                  <a:pt x="501717" y="58111"/>
                </a:cubicBezTo>
                <a:cubicBezTo>
                  <a:pt x="489238" y="58111"/>
                  <a:pt x="482997" y="65326"/>
                  <a:pt x="480853" y="77610"/>
                </a:cubicBezTo>
                <a:lnTo>
                  <a:pt x="521997" y="77610"/>
                </a:lnTo>
                <a:close/>
                <a:moveTo>
                  <a:pt x="412140" y="0"/>
                </a:moveTo>
                <a:lnTo>
                  <a:pt x="441195" y="0"/>
                </a:lnTo>
                <a:lnTo>
                  <a:pt x="441195" y="138059"/>
                </a:lnTo>
                <a:lnTo>
                  <a:pt x="414870" y="138059"/>
                </a:lnTo>
                <a:lnTo>
                  <a:pt x="414870" y="124603"/>
                </a:lnTo>
                <a:cubicBezTo>
                  <a:pt x="407655" y="135329"/>
                  <a:pt x="395175" y="140398"/>
                  <a:pt x="382500" y="140398"/>
                </a:cubicBezTo>
                <a:cubicBezTo>
                  <a:pt x="355591" y="140398"/>
                  <a:pt x="338431" y="120508"/>
                  <a:pt x="338236" y="86774"/>
                </a:cubicBezTo>
                <a:cubicBezTo>
                  <a:pt x="338431" y="51869"/>
                  <a:pt x="359491" y="35490"/>
                  <a:pt x="382500" y="35490"/>
                </a:cubicBezTo>
                <a:cubicBezTo>
                  <a:pt x="393421" y="35490"/>
                  <a:pt x="405315" y="38414"/>
                  <a:pt x="412140" y="46604"/>
                </a:cubicBezTo>
                <a:lnTo>
                  <a:pt x="412140" y="0"/>
                </a:lnTo>
                <a:close/>
                <a:moveTo>
                  <a:pt x="412140" y="89309"/>
                </a:moveTo>
                <a:cubicBezTo>
                  <a:pt x="412140" y="66104"/>
                  <a:pt x="404145" y="57914"/>
                  <a:pt x="390105" y="57914"/>
                </a:cubicBezTo>
                <a:cubicBezTo>
                  <a:pt x="375675" y="57914"/>
                  <a:pt x="368460" y="69224"/>
                  <a:pt x="368266" y="87749"/>
                </a:cubicBezTo>
                <a:cubicBezTo>
                  <a:pt x="368460" y="107638"/>
                  <a:pt x="376066" y="118948"/>
                  <a:pt x="390105" y="118948"/>
                </a:cubicBezTo>
                <a:cubicBezTo>
                  <a:pt x="405510" y="118948"/>
                  <a:pt x="412140" y="108029"/>
                  <a:pt x="412140" y="89309"/>
                </a:cubicBezTo>
                <a:close/>
                <a:moveTo>
                  <a:pt x="293547" y="35491"/>
                </a:moveTo>
                <a:cubicBezTo>
                  <a:pt x="278923" y="35491"/>
                  <a:pt x="267223" y="42121"/>
                  <a:pt x="261177" y="50896"/>
                </a:cubicBezTo>
                <a:lnTo>
                  <a:pt x="261177" y="37831"/>
                </a:lnTo>
                <a:lnTo>
                  <a:pt x="234853" y="37831"/>
                </a:lnTo>
                <a:lnTo>
                  <a:pt x="234853" y="138060"/>
                </a:lnTo>
                <a:lnTo>
                  <a:pt x="263907" y="138060"/>
                </a:lnTo>
                <a:lnTo>
                  <a:pt x="263907" y="82290"/>
                </a:lnTo>
                <a:cubicBezTo>
                  <a:pt x="263907" y="70396"/>
                  <a:pt x="267223" y="60061"/>
                  <a:pt x="282628" y="60061"/>
                </a:cubicBezTo>
                <a:cubicBezTo>
                  <a:pt x="297447" y="60061"/>
                  <a:pt x="300177" y="70006"/>
                  <a:pt x="300177" y="83655"/>
                </a:cubicBezTo>
                <a:lnTo>
                  <a:pt x="300177" y="138060"/>
                </a:lnTo>
                <a:lnTo>
                  <a:pt x="329231" y="138060"/>
                </a:lnTo>
                <a:lnTo>
                  <a:pt x="329231" y="72736"/>
                </a:lnTo>
                <a:cubicBezTo>
                  <a:pt x="329231" y="49531"/>
                  <a:pt x="317727" y="35491"/>
                  <a:pt x="293547" y="35491"/>
                </a:cubicBezTo>
                <a:close/>
                <a:moveTo>
                  <a:pt x="221746" y="124605"/>
                </a:moveTo>
                <a:cubicBezTo>
                  <a:pt x="221746" y="129090"/>
                  <a:pt x="221941" y="134745"/>
                  <a:pt x="222721" y="138059"/>
                </a:cubicBezTo>
                <a:lnTo>
                  <a:pt x="196007" y="138059"/>
                </a:lnTo>
                <a:lnTo>
                  <a:pt x="196007" y="124605"/>
                </a:lnTo>
                <a:cubicBezTo>
                  <a:pt x="191132" y="132795"/>
                  <a:pt x="175337" y="140400"/>
                  <a:pt x="160127" y="140400"/>
                </a:cubicBezTo>
                <a:cubicBezTo>
                  <a:pt x="139847" y="140400"/>
                  <a:pt x="126587" y="129090"/>
                  <a:pt x="126587" y="112125"/>
                </a:cubicBezTo>
                <a:cubicBezTo>
                  <a:pt x="126587" y="92235"/>
                  <a:pt x="138482" y="83655"/>
                  <a:pt x="161687" y="79560"/>
                </a:cubicBezTo>
                <a:cubicBezTo>
                  <a:pt x="180212" y="76245"/>
                  <a:pt x="192692" y="75856"/>
                  <a:pt x="192692" y="67276"/>
                </a:cubicBezTo>
                <a:cubicBezTo>
                  <a:pt x="192692" y="60256"/>
                  <a:pt x="188597" y="55576"/>
                  <a:pt x="175337" y="55576"/>
                </a:cubicBezTo>
                <a:cubicBezTo>
                  <a:pt x="163637" y="55576"/>
                  <a:pt x="157787" y="59671"/>
                  <a:pt x="157397" y="68251"/>
                </a:cubicBezTo>
                <a:lnTo>
                  <a:pt x="130293" y="68251"/>
                </a:lnTo>
                <a:cubicBezTo>
                  <a:pt x="130488" y="46996"/>
                  <a:pt x="149988" y="35491"/>
                  <a:pt x="177287" y="35491"/>
                </a:cubicBezTo>
                <a:cubicBezTo>
                  <a:pt x="210046" y="35491"/>
                  <a:pt x="221746" y="45436"/>
                  <a:pt x="221746" y="70981"/>
                </a:cubicBezTo>
                <a:lnTo>
                  <a:pt x="221746" y="124605"/>
                </a:lnTo>
                <a:close/>
                <a:moveTo>
                  <a:pt x="192692" y="90286"/>
                </a:moveTo>
                <a:cubicBezTo>
                  <a:pt x="189572" y="93405"/>
                  <a:pt x="182552" y="94381"/>
                  <a:pt x="172217" y="96720"/>
                </a:cubicBezTo>
                <a:cubicBezTo>
                  <a:pt x="163637" y="98475"/>
                  <a:pt x="156617" y="101205"/>
                  <a:pt x="156617" y="109590"/>
                </a:cubicBezTo>
                <a:cubicBezTo>
                  <a:pt x="156617" y="116805"/>
                  <a:pt x="162272" y="121290"/>
                  <a:pt x="171047" y="121290"/>
                </a:cubicBezTo>
                <a:cubicBezTo>
                  <a:pt x="185867" y="121290"/>
                  <a:pt x="192692" y="109980"/>
                  <a:pt x="192692" y="97111"/>
                </a:cubicBezTo>
                <a:lnTo>
                  <a:pt x="192692" y="90286"/>
                </a:lnTo>
                <a:close/>
                <a:moveTo>
                  <a:pt x="85604" y="55769"/>
                </a:moveTo>
                <a:lnTo>
                  <a:pt x="30810" y="55769"/>
                </a:lnTo>
                <a:lnTo>
                  <a:pt x="30810" y="0"/>
                </a:lnTo>
                <a:lnTo>
                  <a:pt x="0" y="0"/>
                </a:lnTo>
                <a:lnTo>
                  <a:pt x="0" y="138059"/>
                </a:lnTo>
                <a:lnTo>
                  <a:pt x="30810" y="138059"/>
                </a:lnTo>
                <a:lnTo>
                  <a:pt x="30810" y="81704"/>
                </a:lnTo>
                <a:lnTo>
                  <a:pt x="85604" y="81704"/>
                </a:lnTo>
                <a:lnTo>
                  <a:pt x="85604" y="138059"/>
                </a:lnTo>
                <a:lnTo>
                  <a:pt x="116414" y="138059"/>
                </a:lnTo>
                <a:lnTo>
                  <a:pt x="116414" y="0"/>
                </a:lnTo>
                <a:lnTo>
                  <a:pt x="85604" y="0"/>
                </a:lnTo>
                <a:lnTo>
                  <a:pt x="85604" y="55769"/>
                </a:lnTo>
                <a:close/>
              </a:path>
            </a:pathLst>
          </a:custGeom>
          <a:solidFill>
            <a:srgbClr val="005FA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xxLanguageTextBox">
            <a:extLst>
              <a:ext uri="{FF2B5EF4-FFF2-40B4-BE49-F238E27FC236}">
                <a16:creationId xmlns:a16="http://schemas.microsoft.com/office/drawing/2014/main" id="{21DEC74D-3586-A94A-5BA1-3EB50641AD2F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254594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17" r:id="rId2"/>
    <p:sldLayoutId id="2147483715" r:id="rId3"/>
    <p:sldLayoutId id="2147483718" r:id="rId4"/>
    <p:sldLayoutId id="2147483649" r:id="rId5"/>
    <p:sldLayoutId id="2147483677" r:id="rId6"/>
    <p:sldLayoutId id="2147483719" r:id="rId7"/>
    <p:sldLayoutId id="2147483669" r:id="rId8"/>
    <p:sldLayoutId id="2147483651" r:id="rId9"/>
    <p:sldLayoutId id="2147483663" r:id="rId10"/>
    <p:sldLayoutId id="2147483730" r:id="rId11"/>
    <p:sldLayoutId id="2147483731" r:id="rId12"/>
    <p:sldLayoutId id="2147483650" r:id="rId13"/>
    <p:sldLayoutId id="2147483723" r:id="rId14"/>
    <p:sldLayoutId id="2147483671" r:id="rId15"/>
    <p:sldLayoutId id="2147483721" r:id="rId16"/>
    <p:sldLayoutId id="2147483722" r:id="rId17"/>
    <p:sldLayoutId id="2147483660" r:id="rId18"/>
    <p:sldLayoutId id="2147483670" r:id="rId19"/>
    <p:sldLayoutId id="2147483716" r:id="rId20"/>
    <p:sldLayoutId id="2147483674" r:id="rId21"/>
    <p:sldLayoutId id="2147483673" r:id="rId22"/>
    <p:sldLayoutId id="2147483672" r:id="rId23"/>
    <p:sldLayoutId id="2147483661" r:id="rId24"/>
    <p:sldLayoutId id="2147483713" r:id="rId25"/>
    <p:sldLayoutId id="2147483676" r:id="rId26"/>
    <p:sldLayoutId id="2147483675" r:id="rId27"/>
    <p:sldLayoutId id="2147483679" r:id="rId28"/>
    <p:sldLayoutId id="2147483706" r:id="rId29"/>
    <p:sldLayoutId id="2147483688" r:id="rId30"/>
    <p:sldLayoutId id="2147483720" r:id="rId31"/>
    <p:sldLayoutId id="2147483709" r:id="rId32"/>
    <p:sldLayoutId id="2147483704" r:id="rId33"/>
    <p:sldLayoutId id="2147483705" r:id="rId34"/>
    <p:sldLayoutId id="2147483680" r:id="rId35"/>
    <p:sldLayoutId id="2147483684" r:id="rId36"/>
    <p:sldLayoutId id="2147483687" r:id="rId37"/>
    <p:sldLayoutId id="2147483689" r:id="rId38"/>
    <p:sldLayoutId id="2147483682" r:id="rId39"/>
    <p:sldLayoutId id="2147483724" r:id="rId40"/>
    <p:sldLayoutId id="2147483725" r:id="rId41"/>
    <p:sldLayoutId id="2147483726" r:id="rId42"/>
    <p:sldLayoutId id="2147483727" r:id="rId43"/>
    <p:sldLayoutId id="2147483728" r:id="rId44"/>
    <p:sldLayoutId id="2147483729" r:id="rId45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500" b="1" kern="1200" spc="-60" baseline="0">
          <a:solidFill>
            <a:srgbClr val="002D4D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5000"/>
        </a:lnSpc>
        <a:spcBef>
          <a:spcPts val="3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144000" algn="l" defTabSz="914400" rtl="0" eaLnBrk="1" latinLnBrk="0" hangingPunct="1">
        <a:lnSpc>
          <a:spcPct val="105000"/>
        </a:lnSpc>
        <a:spcBef>
          <a:spcPts val="3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914400" rtl="0" eaLnBrk="1" latinLnBrk="0" hangingPunct="1">
        <a:lnSpc>
          <a:spcPct val="105000"/>
        </a:lnSpc>
        <a:spcBef>
          <a:spcPts val="3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144000" algn="l" defTabSz="914400" rtl="0" eaLnBrk="1" latinLnBrk="0" hangingPunct="1">
        <a:lnSpc>
          <a:spcPct val="105000"/>
        </a:lnSpc>
        <a:spcBef>
          <a:spcPts val="3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44000" algn="l" defTabSz="914400" rtl="0" eaLnBrk="1" latinLnBrk="0" hangingPunct="1">
        <a:lnSpc>
          <a:spcPct val="105000"/>
        </a:lnSpc>
        <a:spcBef>
          <a:spcPts val="3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199" userDrawn="1">
          <p15:clr>
            <a:srgbClr val="F26B43"/>
          </p15:clr>
        </p15:guide>
        <p15:guide id="4" pos="709" userDrawn="1">
          <p15:clr>
            <a:srgbClr val="F26B43"/>
          </p15:clr>
        </p15:guide>
        <p15:guide id="5" pos="815" userDrawn="1">
          <p15:clr>
            <a:srgbClr val="F26B43"/>
          </p15:clr>
        </p15:guide>
        <p15:guide id="6" pos="1325" userDrawn="1">
          <p15:clr>
            <a:srgbClr val="F26B43"/>
          </p15:clr>
        </p15:guide>
        <p15:guide id="7" pos="1430" userDrawn="1">
          <p15:clr>
            <a:srgbClr val="F26B43"/>
          </p15:clr>
        </p15:guide>
        <p15:guide id="8" pos="1940" userDrawn="1">
          <p15:clr>
            <a:srgbClr val="F26B43"/>
          </p15:clr>
        </p15:guide>
        <p15:guide id="9" pos="2046" userDrawn="1">
          <p15:clr>
            <a:srgbClr val="F26B43"/>
          </p15:clr>
        </p15:guide>
        <p15:guide id="10" pos="2556" userDrawn="1">
          <p15:clr>
            <a:srgbClr val="F26B43"/>
          </p15:clr>
        </p15:guide>
        <p15:guide id="11" pos="2661" userDrawn="1">
          <p15:clr>
            <a:srgbClr val="F26B43"/>
          </p15:clr>
        </p15:guide>
        <p15:guide id="12" pos="3171" userDrawn="1">
          <p15:clr>
            <a:srgbClr val="F26B43"/>
          </p15:clr>
        </p15:guide>
        <p15:guide id="13" pos="3277" userDrawn="1">
          <p15:clr>
            <a:srgbClr val="F26B43"/>
          </p15:clr>
        </p15:guide>
        <p15:guide id="14" pos="3787" userDrawn="1">
          <p15:clr>
            <a:srgbClr val="F26B43"/>
          </p15:clr>
        </p15:guide>
        <p15:guide id="15" pos="3892" userDrawn="1">
          <p15:clr>
            <a:srgbClr val="F26B43"/>
          </p15:clr>
        </p15:guide>
        <p15:guide id="16" pos="4402" userDrawn="1">
          <p15:clr>
            <a:srgbClr val="F26B43"/>
          </p15:clr>
        </p15:guide>
        <p15:guide id="17" pos="4508" userDrawn="1">
          <p15:clr>
            <a:srgbClr val="F26B43"/>
          </p15:clr>
        </p15:guide>
        <p15:guide id="18" pos="5018" userDrawn="1">
          <p15:clr>
            <a:srgbClr val="F26B43"/>
          </p15:clr>
        </p15:guide>
        <p15:guide id="19" pos="5123" userDrawn="1">
          <p15:clr>
            <a:srgbClr val="F26B43"/>
          </p15:clr>
        </p15:guide>
        <p15:guide id="20" pos="5633" userDrawn="1">
          <p15:clr>
            <a:srgbClr val="F26B43"/>
          </p15:clr>
        </p15:guide>
        <p15:guide id="21" pos="5739" userDrawn="1">
          <p15:clr>
            <a:srgbClr val="F26B43"/>
          </p15:clr>
        </p15:guide>
        <p15:guide id="22" pos="6249" userDrawn="1">
          <p15:clr>
            <a:srgbClr val="F26B43"/>
          </p15:clr>
        </p15:guide>
        <p15:guide id="23" pos="6354" userDrawn="1">
          <p15:clr>
            <a:srgbClr val="F26B43"/>
          </p15:clr>
        </p15:guide>
        <p15:guide id="24" pos="6864" userDrawn="1">
          <p15:clr>
            <a:srgbClr val="F26B43"/>
          </p15:clr>
        </p15:guide>
        <p15:guide id="25" pos="6970" userDrawn="1">
          <p15:clr>
            <a:srgbClr val="F26B43"/>
          </p15:clr>
        </p15:guide>
        <p15:guide id="26" pos="7480" userDrawn="1">
          <p15:clr>
            <a:srgbClr val="F26B43"/>
          </p15:clr>
        </p15:guide>
        <p15:guide id="27" orient="horz" userDrawn="1">
          <p15:clr>
            <a:srgbClr val="F26B43"/>
          </p15:clr>
        </p15:guide>
        <p15:guide id="28" orient="horz" pos="4320" userDrawn="1">
          <p15:clr>
            <a:srgbClr val="F26B43"/>
          </p15:clr>
        </p15:guide>
        <p15:guide id="29" orient="horz" pos="199" userDrawn="1">
          <p15:clr>
            <a:srgbClr val="F26B43"/>
          </p15:clr>
        </p15:guide>
        <p15:guide id="30" orient="horz" pos="597" userDrawn="1">
          <p15:clr>
            <a:srgbClr val="F26B43"/>
          </p15:clr>
        </p15:guide>
        <p15:guide id="31" orient="horz" pos="702" userDrawn="1">
          <p15:clr>
            <a:srgbClr val="F26B43"/>
          </p15:clr>
        </p15:guide>
        <p15:guide id="32" orient="horz" pos="1100" userDrawn="1">
          <p15:clr>
            <a:srgbClr val="F26B43"/>
          </p15:clr>
        </p15:guide>
        <p15:guide id="33" orient="horz" pos="1206" userDrawn="1">
          <p15:clr>
            <a:srgbClr val="F26B43"/>
          </p15:clr>
        </p15:guide>
        <p15:guide id="34" orient="horz" pos="1604" userDrawn="1">
          <p15:clr>
            <a:srgbClr val="F26B43"/>
          </p15:clr>
        </p15:guide>
        <p15:guide id="35" orient="horz" pos="1709" userDrawn="1">
          <p15:clr>
            <a:srgbClr val="F26B43"/>
          </p15:clr>
        </p15:guide>
        <p15:guide id="36" orient="horz" pos="2107" userDrawn="1">
          <p15:clr>
            <a:srgbClr val="F26B43"/>
          </p15:clr>
        </p15:guide>
        <p15:guide id="37" orient="horz" pos="2212" userDrawn="1">
          <p15:clr>
            <a:srgbClr val="F26B43"/>
          </p15:clr>
        </p15:guide>
        <p15:guide id="38" orient="horz" pos="2610" userDrawn="1">
          <p15:clr>
            <a:srgbClr val="F26B43"/>
          </p15:clr>
        </p15:guide>
        <p15:guide id="39" orient="horz" pos="2715" userDrawn="1">
          <p15:clr>
            <a:srgbClr val="F26B43"/>
          </p15:clr>
        </p15:guide>
        <p15:guide id="40" orient="horz" pos="3113" userDrawn="1">
          <p15:clr>
            <a:srgbClr val="F26B43"/>
          </p15:clr>
        </p15:guide>
        <p15:guide id="41" orient="horz" pos="3219" userDrawn="1">
          <p15:clr>
            <a:srgbClr val="F26B43"/>
          </p15:clr>
        </p15:guide>
        <p15:guide id="42" orient="horz" pos="3617" userDrawn="1">
          <p15:clr>
            <a:srgbClr val="F26B43"/>
          </p15:clr>
        </p15:guide>
        <p15:guide id="43" orient="horz" pos="3722" userDrawn="1">
          <p15:clr>
            <a:srgbClr val="F26B43"/>
          </p15:clr>
        </p15:guide>
        <p15:guide id="44" orient="horz" pos="4120" userDrawn="1">
          <p15:clr>
            <a:srgbClr val="F26B43"/>
          </p15:clr>
        </p15:guide>
        <p15:guide id="45" orient="horz" pos="175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993EC-1894-98D6-76BC-B6B97F68FD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Handelsbanken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A88676-B868-A0E5-B83A-8ACFC2B96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8024" y="3344862"/>
            <a:ext cx="8626474" cy="7985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nl-NL" sz="2000" dirty="0"/>
              <a:t>Zweedse bank, opgericht in 1871</a:t>
            </a:r>
          </a:p>
          <a:p>
            <a:pPr>
              <a:lnSpc>
                <a:spcPct val="120000"/>
              </a:lnSpc>
            </a:pPr>
            <a:r>
              <a:rPr lang="nl-NL" sz="2000" dirty="0"/>
              <a:t>Sinds 2002 actief in Nederland</a:t>
            </a:r>
          </a:p>
          <a:p>
            <a:pPr>
              <a:lnSpc>
                <a:spcPct val="120000"/>
              </a:lnSpc>
            </a:pPr>
            <a:r>
              <a:rPr lang="nl-NL" sz="2000" dirty="0"/>
              <a:t>Relatiebank voor particulieren, ondernemers en vastgoedbedrijven</a:t>
            </a:r>
          </a:p>
          <a:p>
            <a:pPr>
              <a:lnSpc>
                <a:spcPct val="120000"/>
              </a:lnSpc>
            </a:pPr>
            <a:r>
              <a:rPr lang="nl-NL" sz="2000" dirty="0"/>
              <a:t>Decentrale organisatie</a:t>
            </a:r>
          </a:p>
          <a:p>
            <a:pPr>
              <a:lnSpc>
                <a:spcPct val="120000"/>
              </a:lnSpc>
            </a:pPr>
            <a:r>
              <a:rPr lang="nl-NL" sz="2000" dirty="0"/>
              <a:t>Veiligste commerciële bank van Europa (Global Finance, 2024)</a:t>
            </a:r>
          </a:p>
          <a:p>
            <a:pPr>
              <a:lnSpc>
                <a:spcPct val="120000"/>
              </a:lnSpc>
            </a:pPr>
            <a:r>
              <a:rPr lang="nl-NL" sz="2000" dirty="0"/>
              <a:t>Als beste beoordeeld op klanttevredenheid (EPSI, 2024)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345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B0201-075E-BF95-0E2F-FC135997A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Financieren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Handelsbanken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</a:t>
            </a:r>
            <a:r>
              <a:rPr lang="en-US" sz="2500" dirty="0"/>
              <a:t>Het </a:t>
            </a:r>
            <a:r>
              <a:rPr lang="en-US" sz="2500" dirty="0" err="1"/>
              <a:t>liquide</a:t>
            </a:r>
            <a:r>
              <a:rPr lang="en-US" sz="2500" dirty="0"/>
              <a:t> </a:t>
            </a:r>
            <a:r>
              <a:rPr lang="en-US" sz="2500" dirty="0" err="1"/>
              <a:t>maken</a:t>
            </a:r>
            <a:r>
              <a:rPr lang="en-US" sz="2500" dirty="0"/>
              <a:t> van </a:t>
            </a:r>
            <a:r>
              <a:rPr lang="en-US" sz="2500" dirty="0" err="1"/>
              <a:t>overwaarde</a:t>
            </a:r>
            <a:r>
              <a:rPr lang="en-US" sz="2500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63F56-D043-2936-3AB9-F4F9684D69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7500" y="2536317"/>
            <a:ext cx="11557000" cy="631825"/>
          </a:xfrm>
        </p:spPr>
        <p:txBody>
          <a:bodyPr/>
          <a:lstStyle/>
          <a:p>
            <a:r>
              <a:rPr lang="en-US" dirty="0"/>
              <a:t>De eigen </a:t>
            </a:r>
            <a:r>
              <a:rPr lang="en-US" dirty="0" err="1"/>
              <a:t>woning</a:t>
            </a:r>
            <a:r>
              <a:rPr lang="en-US" dirty="0"/>
              <a:t>					</a:t>
            </a:r>
            <a:r>
              <a:rPr lang="en-US" dirty="0" err="1"/>
              <a:t>Verhuurd</a:t>
            </a:r>
            <a:r>
              <a:rPr lang="en-US" dirty="0"/>
              <a:t> </a:t>
            </a:r>
            <a:r>
              <a:rPr lang="en-US" dirty="0" err="1"/>
              <a:t>onroerend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29B3E-2BC1-2A5B-C403-1BCCD7009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00" y="3067558"/>
            <a:ext cx="4565396" cy="3028950"/>
          </a:xfrm>
        </p:spPr>
        <p:txBody>
          <a:bodyPr/>
          <a:lstStyle/>
          <a:p>
            <a:r>
              <a:rPr lang="en-US" dirty="0" err="1"/>
              <a:t>Maximaal</a:t>
            </a:r>
            <a:r>
              <a:rPr lang="en-US" dirty="0"/>
              <a:t> 95% LTV (</a:t>
            </a:r>
            <a:r>
              <a:rPr lang="en-US" dirty="0" err="1"/>
              <a:t>bij</a:t>
            </a:r>
            <a:r>
              <a:rPr lang="en-US" dirty="0"/>
              <a:t> A-label of </a:t>
            </a:r>
            <a:r>
              <a:rPr lang="en-US" dirty="0" err="1"/>
              <a:t>beter</a:t>
            </a:r>
            <a:r>
              <a:rPr lang="en-US" dirty="0"/>
              <a:t>)</a:t>
            </a:r>
          </a:p>
          <a:p>
            <a:r>
              <a:rPr lang="en-US" dirty="0"/>
              <a:t>30 </a:t>
            </a:r>
            <a:r>
              <a:rPr lang="en-US" dirty="0" err="1"/>
              <a:t>jaar</a:t>
            </a:r>
            <a:r>
              <a:rPr lang="en-US" dirty="0"/>
              <a:t> </a:t>
            </a:r>
            <a:r>
              <a:rPr lang="en-US" dirty="0" err="1"/>
              <a:t>looptijd</a:t>
            </a:r>
            <a:endParaRPr lang="en-US" dirty="0"/>
          </a:p>
          <a:p>
            <a:r>
              <a:rPr lang="en-US" dirty="0" err="1"/>
              <a:t>Aflosvrij</a:t>
            </a:r>
            <a:r>
              <a:rPr lang="en-US" dirty="0"/>
              <a:t>/</a:t>
            </a:r>
            <a:r>
              <a:rPr lang="en-US" dirty="0" err="1"/>
              <a:t>aflossen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2E371-D161-C50B-F2A4-CCAE5D43F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4E18-2049-428A-9B0A-4D365C7406F3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A43A240-3C0C-70DC-10F3-19C9E260A052}"/>
              </a:ext>
            </a:extLst>
          </p:cNvPr>
          <p:cNvSpPr txBox="1">
            <a:spLocks/>
          </p:cNvSpPr>
          <p:nvPr/>
        </p:nvSpPr>
        <p:spPr>
          <a:xfrm>
            <a:off x="6724396" y="3067558"/>
            <a:ext cx="4565396" cy="3028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44000" indent="-144000" algn="l" defTabSz="914400" rtl="0" eaLnBrk="1" latinLnBrk="0" hangingPunct="1">
              <a:lnSpc>
                <a:spcPct val="105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5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5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144000" algn="l" defTabSz="914400" rtl="0" eaLnBrk="1" latinLnBrk="0" hangingPunct="1">
              <a:lnSpc>
                <a:spcPct val="105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44000" algn="l" defTabSz="914400" rtl="0" eaLnBrk="1" latinLnBrk="0" hangingPunct="1">
              <a:lnSpc>
                <a:spcPct val="105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Maximaal</a:t>
            </a:r>
            <a:r>
              <a:rPr lang="en-US" dirty="0"/>
              <a:t> 70% LTV (</a:t>
            </a:r>
            <a:r>
              <a:rPr lang="en-US" dirty="0" err="1"/>
              <a:t>o.b.v.</a:t>
            </a:r>
            <a:r>
              <a:rPr lang="en-US" dirty="0"/>
              <a:t> </a:t>
            </a:r>
            <a:r>
              <a:rPr lang="en-US" dirty="0" err="1"/>
              <a:t>residentieel</a:t>
            </a:r>
            <a:r>
              <a:rPr lang="en-US" dirty="0"/>
              <a:t> OG)</a:t>
            </a:r>
          </a:p>
          <a:p>
            <a:r>
              <a:rPr lang="en-US" dirty="0"/>
              <a:t>5 tot 7 </a:t>
            </a:r>
            <a:r>
              <a:rPr lang="en-US" dirty="0" err="1"/>
              <a:t>jaar</a:t>
            </a:r>
            <a:r>
              <a:rPr lang="en-US" dirty="0"/>
              <a:t> </a:t>
            </a:r>
            <a:r>
              <a:rPr lang="en-US" dirty="0" err="1"/>
              <a:t>looptijd</a:t>
            </a:r>
            <a:endParaRPr lang="en-US" dirty="0"/>
          </a:p>
          <a:p>
            <a:r>
              <a:rPr lang="en-US" dirty="0" err="1"/>
              <a:t>Aflosvrij</a:t>
            </a:r>
            <a:r>
              <a:rPr lang="en-US" dirty="0"/>
              <a:t>/</a:t>
            </a:r>
            <a:r>
              <a:rPr lang="en-US" dirty="0" err="1"/>
              <a:t>aflossen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047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English US"/>
</p:tagLst>
</file>

<file path=ppt/theme/theme1.xml><?xml version="1.0" encoding="utf-8"?>
<a:theme xmlns:a="http://schemas.openxmlformats.org/drawingml/2006/main" name="Handelsbanken">
  <a:themeElements>
    <a:clrScheme name="Handelsbanken">
      <a:dk1>
        <a:srgbClr val="1E1C15"/>
      </a:dk1>
      <a:lt1>
        <a:srgbClr val="F6F5EE"/>
      </a:lt1>
      <a:dk2>
        <a:srgbClr val="8E897F"/>
      </a:dk2>
      <a:lt2>
        <a:srgbClr val="007DD7"/>
      </a:lt2>
      <a:accent1>
        <a:srgbClr val="002D4D"/>
      </a:accent1>
      <a:accent2>
        <a:srgbClr val="0096FF"/>
      </a:accent2>
      <a:accent3>
        <a:srgbClr val="005FA5"/>
      </a:accent3>
      <a:accent4>
        <a:srgbClr val="E8A33F"/>
      </a:accent4>
      <a:accent5>
        <a:srgbClr val="0A7642"/>
      </a:accent5>
      <a:accent6>
        <a:srgbClr val="980B2E"/>
      </a:accent6>
      <a:hlink>
        <a:srgbClr val="000000"/>
      </a:hlink>
      <a:folHlink>
        <a:srgbClr val="000000"/>
      </a:folHlink>
    </a:clrScheme>
    <a:fontScheme name="Handelsbanken">
      <a:majorFont>
        <a:latin typeface="Handelsbanken Sans"/>
        <a:ea typeface=""/>
        <a:cs typeface=""/>
      </a:majorFont>
      <a:minorFont>
        <a:latin typeface="Handelsbank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105000"/>
          </a:lnSpc>
          <a:defRPr sz="1500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105000"/>
          </a:lnSpc>
          <a:defRPr sz="1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andelsbanken.potx" id="{90E5E7FC-207C-4283-8F7B-522F2C3FC5B0}" vid="{F4E47C37-0762-47B7-A458-7EB4F537C528}"/>
    </a:ext>
  </a:extLst>
</a:theme>
</file>

<file path=ppt/theme/theme2.xml><?xml version="1.0" encoding="utf-8"?>
<a:theme xmlns:a="http://schemas.openxmlformats.org/drawingml/2006/main" name="Office Theme">
  <a:themeElements>
    <a:clrScheme name="Handelsbanken PP">
      <a:dk1>
        <a:srgbClr val="1E1C15"/>
      </a:dk1>
      <a:lt1>
        <a:srgbClr val="F6F5EE"/>
      </a:lt1>
      <a:dk2>
        <a:srgbClr val="8E897F"/>
      </a:dk2>
      <a:lt2>
        <a:srgbClr val="007DD7"/>
      </a:lt2>
      <a:accent1>
        <a:srgbClr val="002D4D"/>
      </a:accent1>
      <a:accent2>
        <a:srgbClr val="0096FF"/>
      </a:accent2>
      <a:accent3>
        <a:srgbClr val="005FA5"/>
      </a:accent3>
      <a:accent4>
        <a:srgbClr val="E8A33F"/>
      </a:accent4>
      <a:accent5>
        <a:srgbClr val="0A7642"/>
      </a:accent5>
      <a:accent6>
        <a:srgbClr val="980B2E"/>
      </a:accent6>
      <a:hlink>
        <a:srgbClr val="000000"/>
      </a:hlink>
      <a:folHlink>
        <a:srgbClr val="000000"/>
      </a:folHlink>
    </a:clrScheme>
    <a:fontScheme name="Handelsbanken">
      <a:majorFont>
        <a:latin typeface="Handelsbanken Sans Bold"/>
        <a:ea typeface=""/>
        <a:cs typeface=""/>
      </a:majorFont>
      <a:minorFont>
        <a:latin typeface="Handelsbank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Handelsbanken PP">
      <a:dk1>
        <a:srgbClr val="1E1C15"/>
      </a:dk1>
      <a:lt1>
        <a:srgbClr val="F6F5EE"/>
      </a:lt1>
      <a:dk2>
        <a:srgbClr val="8E897F"/>
      </a:dk2>
      <a:lt2>
        <a:srgbClr val="007DD7"/>
      </a:lt2>
      <a:accent1>
        <a:srgbClr val="002D4D"/>
      </a:accent1>
      <a:accent2>
        <a:srgbClr val="0096FF"/>
      </a:accent2>
      <a:accent3>
        <a:srgbClr val="005FA5"/>
      </a:accent3>
      <a:accent4>
        <a:srgbClr val="E8A33F"/>
      </a:accent4>
      <a:accent5>
        <a:srgbClr val="0A7642"/>
      </a:accent5>
      <a:accent6>
        <a:srgbClr val="980B2E"/>
      </a:accent6>
      <a:hlink>
        <a:srgbClr val="000000"/>
      </a:hlink>
      <a:folHlink>
        <a:srgbClr val="000000"/>
      </a:folHlink>
    </a:clrScheme>
    <a:fontScheme name="Handelsbanken">
      <a:majorFont>
        <a:latin typeface="Handelsbanken Sans Bold"/>
        <a:ea typeface=""/>
        <a:cs typeface=""/>
      </a:majorFont>
      <a:minorFont>
        <a:latin typeface="Handelsbank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3509BA7F3930409D43415A4B070C5F" ma:contentTypeVersion="15" ma:contentTypeDescription="Create a new document." ma:contentTypeScope="" ma:versionID="935e401d73236a807ec449f08a254258">
  <xsd:schema xmlns:xsd="http://www.w3.org/2001/XMLSchema" xmlns:xs="http://www.w3.org/2001/XMLSchema" xmlns:p="http://schemas.microsoft.com/office/2006/metadata/properties" xmlns:ns2="5f69cd38-08a6-4597-9060-e250b4c6893d" xmlns:ns3="c958a151-9480-4f45-95bc-4bc99c288a29" targetNamespace="http://schemas.microsoft.com/office/2006/metadata/properties" ma:root="true" ma:fieldsID="14e96a2e77906e3e7fce59e0f0368009" ns2:_="" ns3:_="">
    <xsd:import namespace="5f69cd38-08a6-4597-9060-e250b4c6893d"/>
    <xsd:import namespace="c958a151-9480-4f45-95bc-4bc99c288a2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69cd38-08a6-4597-9060-e250b4c6893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189d599-a54c-46d4-bf5e-0e131e818f0f}" ma:internalName="TaxCatchAll" ma:showField="CatchAllData" ma:web="5f69cd38-08a6-4597-9060-e250b4c689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58a151-9480-4f45-95bc-4bc99c288a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5962d030-77b2-4d2e-9bc7-ba75e703a1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69cd38-08a6-4597-9060-e250b4c6893d" xsi:nil="true"/>
    <lcf76f155ced4ddcb4097134ff3c332f xmlns="c958a151-9480-4f45-95bc-4bc99c288a2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FDE3E6-4481-4517-A229-67CC363B4B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5AEDA7-F8F1-446F-9123-C3BD4DFF07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69cd38-08a6-4597-9060-e250b4c6893d"/>
    <ds:schemaRef ds:uri="c958a151-9480-4f45-95bc-4bc99c288a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5B013E-554A-45E2-96D8-2EC1FCC9D3C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958a151-9480-4f45-95bc-4bc99c288a29"/>
    <ds:schemaRef ds:uri="http://purl.org/dc/elements/1.1/"/>
    <ds:schemaRef ds:uri="http://schemas.microsoft.com/office/2006/metadata/properties"/>
    <ds:schemaRef ds:uri="5f69cd38-08a6-4597-9060-e250b4c6893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Handelsbanken</Template>
  <TotalTime>37</TotalTime>
  <Words>110</Words>
  <Application>Microsoft Office PowerPoint</Application>
  <PresentationFormat>Widescreen</PresentationFormat>
  <Paragraphs>18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Handelsbanken Sans</vt:lpstr>
      <vt:lpstr>Handelsbanken</vt:lpstr>
      <vt:lpstr>Handelsbanken</vt:lpstr>
      <vt:lpstr>Financieren bij Handelsbanken      Het liquide maken van overwaarde:</vt:lpstr>
    </vt:vector>
  </TitlesOfParts>
  <Company>Handelsbanken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 Kooiman</dc:creator>
  <cp:lastModifiedBy>Mark Kooiman</cp:lastModifiedBy>
  <cp:revision>3</cp:revision>
  <cp:lastPrinted>2025-01-20T13:24:07Z</cp:lastPrinted>
  <dcterms:created xsi:type="dcterms:W3CDTF">2025-05-19T11:43:31Z</dcterms:created>
  <dcterms:modified xsi:type="dcterms:W3CDTF">2025-05-19T12:21:01Z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0x0101006B3509BA7F3930409D43415A4B070C5F</vt:lpwstr>
  </property>
  <property fmtid="{D5CDD505-2E9C-101B-9397-08002B2CF9AE}" pid="3" name="MSIP_Label_113ab426-a817-41a9-bdde-ab4ea3f57322_Enabled">
    <vt:lpwstr>true</vt:lpwstr>
  </property>
  <property fmtid="{D5CDD505-2E9C-101B-9397-08002B2CF9AE}" pid="4" name="MSIP_Label_113ab426-a817-41a9-bdde-ab4ea3f57322_SetDate">
    <vt:lpwstr>2025-01-16T14:04:11Z</vt:lpwstr>
  </property>
  <property fmtid="{D5CDD505-2E9C-101B-9397-08002B2CF9AE}" pid="5" name="MSIP_Label_113ab426-a817-41a9-bdde-ab4ea3f57322_Method">
    <vt:lpwstr>Privileged</vt:lpwstr>
  </property>
  <property fmtid="{D5CDD505-2E9C-101B-9397-08002B2CF9AE}" pid="6" name="MSIP_Label_113ab426-a817-41a9-bdde-ab4ea3f57322_Name">
    <vt:lpwstr>Internal - No visual label</vt:lpwstr>
  </property>
  <property fmtid="{D5CDD505-2E9C-101B-9397-08002B2CF9AE}" pid="7" name="MSIP_Label_113ab426-a817-41a9-bdde-ab4ea3f57322_SiteId">
    <vt:lpwstr>4aba1e73-421d-4e8f-895a-786b597ba991</vt:lpwstr>
  </property>
  <property fmtid="{D5CDD505-2E9C-101B-9397-08002B2CF9AE}" pid="8" name="MSIP_Label_113ab426-a817-41a9-bdde-ab4ea3f57322_ActionId">
    <vt:lpwstr>c718adea-2f6c-4aa2-ba1e-12079176622d</vt:lpwstr>
  </property>
  <property fmtid="{D5CDD505-2E9C-101B-9397-08002B2CF9AE}" pid="9" name="MSIP_Label_113ab426-a817-41a9-bdde-ab4ea3f57322_ContentBits">
    <vt:lpwstr>0</vt:lpwstr>
  </property>
</Properties>
</file>